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664" r:id="rId2"/>
    <p:sldId id="658" r:id="rId3"/>
    <p:sldId id="707" r:id="rId4"/>
    <p:sldId id="648" r:id="rId5"/>
    <p:sldId id="665" r:id="rId6"/>
    <p:sldId id="730" r:id="rId7"/>
    <p:sldId id="676" r:id="rId8"/>
    <p:sldId id="704" r:id="rId9"/>
    <p:sldId id="705" r:id="rId10"/>
    <p:sldId id="706" r:id="rId11"/>
    <p:sldId id="681" r:id="rId12"/>
    <p:sldId id="677" r:id="rId13"/>
    <p:sldId id="731" r:id="rId14"/>
    <p:sldId id="734" r:id="rId15"/>
    <p:sldId id="736" r:id="rId16"/>
    <p:sldId id="741" r:id="rId17"/>
    <p:sldId id="742" r:id="rId18"/>
    <p:sldId id="748" r:id="rId19"/>
    <p:sldId id="698" r:id="rId20"/>
    <p:sldId id="701" r:id="rId21"/>
    <p:sldId id="702" r:id="rId22"/>
    <p:sldId id="703" r:id="rId23"/>
    <p:sldId id="640" r:id="rId24"/>
    <p:sldId id="669" r:id="rId25"/>
    <p:sldId id="645" r:id="rId26"/>
    <p:sldId id="712" r:id="rId27"/>
    <p:sldId id="654" r:id="rId28"/>
    <p:sldId id="744" r:id="rId29"/>
    <p:sldId id="661" r:id="rId30"/>
    <p:sldId id="710" r:id="rId31"/>
    <p:sldId id="745" r:id="rId32"/>
    <p:sldId id="708" r:id="rId33"/>
    <p:sldId id="746" r:id="rId34"/>
    <p:sldId id="747" r:id="rId35"/>
    <p:sldId id="722" r:id="rId36"/>
    <p:sldId id="716" r:id="rId37"/>
    <p:sldId id="717" r:id="rId38"/>
    <p:sldId id="657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93"/>
    <p:restoredTop sz="94674"/>
  </p:normalViewPr>
  <p:slideViewPr>
    <p:cSldViewPr snapToGrid="0" snapToObjects="1">
      <p:cViewPr varScale="1">
        <p:scale>
          <a:sx n="110" d="100"/>
          <a:sy n="110" d="100"/>
        </p:scale>
        <p:origin x="17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4949B-7E6D-5940-9949-91B94819F7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31A14C-AD12-2146-9231-5B0500D807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E649F-C89C-B242-A9D5-92BF8A98E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DDBFF-61F3-CC4A-8AC5-2F57F15AA10F}" type="datetimeFigureOut">
              <a:rPr lang="en-US" smtClean="0"/>
              <a:t>3/26/22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1572F-7CDC-EF49-8DCC-579CA0B9F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0F5E3-3BD9-364F-A560-C3FD87F01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18084-D6DE-7E44-B4D1-CF23B9460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772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C6C1F-F84F-9A42-9A52-71CB5E026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EA20A6-0399-BA4B-9DEA-C1327F167C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C9A1C-8155-F74D-B1DC-4D2EFD313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DDBFF-61F3-CC4A-8AC5-2F57F15AA10F}" type="datetimeFigureOut">
              <a:rPr lang="en-US" smtClean="0"/>
              <a:t>3/26/22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86443-D082-B140-86D7-01B273AFD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BD280-711F-8045-AB3C-91179AC98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18084-D6DE-7E44-B4D1-CF23B9460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289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EFF6D7-165E-C44E-B338-F20ACA96AA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EA8D93-86C7-5241-AC95-C3E33D8D4A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C409F-8880-6047-85AA-003383D23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DDBFF-61F3-CC4A-8AC5-2F57F15AA10F}" type="datetimeFigureOut">
              <a:rPr lang="en-US" smtClean="0"/>
              <a:t>3/26/22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C2801-70AF-A742-B211-ED05AE1CB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36420-B4EF-2343-AD86-D7E3631DA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18084-D6DE-7E44-B4D1-CF23B9460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941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7CF86-5F9A-5B4D-B404-A0A48FCB8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221AD-5D05-5F43-A833-37CDBC57E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0AE27-79A5-CC4B-A712-43032FB03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DDBFF-61F3-CC4A-8AC5-2F57F15AA10F}" type="datetimeFigureOut">
              <a:rPr lang="en-US" smtClean="0"/>
              <a:t>3/26/22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8624B-E513-EA4D-97FC-12DC9CBBA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F837C-7C1D-5847-91EB-A4D43CC60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18084-D6DE-7E44-B4D1-CF23B9460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159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A839F-9A8A-9F47-BB90-F1AB494CA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B50A9-271D-D34B-985F-0C7D3DEAB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11AFD-5141-AA45-985C-68EDDD94E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DDBFF-61F3-CC4A-8AC5-2F57F15AA10F}" type="datetimeFigureOut">
              <a:rPr lang="en-US" smtClean="0"/>
              <a:t>3/26/22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1BA1B-68B3-B948-AF1D-CEA937C14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FEB90-529A-7D43-BB44-B0E831486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18084-D6DE-7E44-B4D1-CF23B9460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592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D3795-9BFC-F848-99F0-7157328A4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B61C7-0701-3144-B975-44B2C0CB6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649AA2-1C89-B54A-BBF1-DB11E2D5E1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D27110-3CBF-6A46-9750-7E5454852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DDBFF-61F3-CC4A-8AC5-2F57F15AA10F}" type="datetimeFigureOut">
              <a:rPr lang="en-US" smtClean="0"/>
              <a:t>3/26/22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0D909B-8D03-7047-9B9E-177B0CE7B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E2A74B-BEDC-A240-AB45-B685773C8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18084-D6DE-7E44-B4D1-CF23B9460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75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993A9-31B7-D84F-B1CA-B35920065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D5C61-AC8C-6746-A7FA-6A15EB857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A15EA-026A-8B41-B48A-2D67500F83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089018-0AA7-2F44-AAC5-8581F3B1C4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5350E9-A164-4941-8B0C-653D02F017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2278FA-BD6A-C14D-9E0B-503B4A5C5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DDBFF-61F3-CC4A-8AC5-2F57F15AA10F}" type="datetimeFigureOut">
              <a:rPr lang="en-US" smtClean="0"/>
              <a:t>3/26/22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0A652D-6CF7-DB4F-B289-5DB36BA5E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A20905-AFFB-A645-B606-4BB5C740F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18084-D6DE-7E44-B4D1-CF23B9460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05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F29C8-1255-8A46-ABE4-1FF008BD9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F68CBB-17AD-DD4A-87DE-EF748989D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DDBFF-61F3-CC4A-8AC5-2F57F15AA10F}" type="datetimeFigureOut">
              <a:rPr lang="en-US" smtClean="0"/>
              <a:t>3/26/22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00A9C6-86DB-F144-A051-D44C1C73D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ABB861-54C0-ED4F-BF6C-9F439F36C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18084-D6DE-7E44-B4D1-CF23B9460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059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77A6E9-E6AC-7D47-888F-5CA90CC2F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DDBFF-61F3-CC4A-8AC5-2F57F15AA10F}" type="datetimeFigureOut">
              <a:rPr lang="en-US" smtClean="0"/>
              <a:t>3/26/22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2F7E5F-1E30-3F4E-A75F-39484257B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5ABD1C-7925-B242-8082-793C206D1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18084-D6DE-7E44-B4D1-CF23B9460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591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A58D7-F165-EC4E-AEEF-11984BCC6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38B4A-ED85-4146-9481-A856014CC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957AA6-B4A4-794F-812E-22CB52F19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216FD3-6E80-4B42-8053-3059062C5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DDBFF-61F3-CC4A-8AC5-2F57F15AA10F}" type="datetimeFigureOut">
              <a:rPr lang="en-US" smtClean="0"/>
              <a:t>3/26/22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0C645B-784F-4340-B560-CBC1A9E1F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F04C25-E142-AF4C-BCA7-F00D71A04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18084-D6DE-7E44-B4D1-CF23B9460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72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1BBE7-EE47-9F4A-933E-0981F65C7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AF00D1-3161-3347-8AAD-C112C92C70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0F35A7-2501-7747-A97D-BE3517FC8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B3CCA1-3220-4C48-AFE1-5A3C50DB7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DDBFF-61F3-CC4A-8AC5-2F57F15AA10F}" type="datetimeFigureOut">
              <a:rPr lang="en-US" smtClean="0"/>
              <a:t>3/26/22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3EC46C-B5A6-EF43-9103-E14965163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409C-D6DF-4940-8D72-0BAFBA043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18084-D6DE-7E44-B4D1-CF23B9460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460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4D762D-30EA-7E4A-8610-A7DD52544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6A1C8-EFF9-894F-B2E9-B102FAC64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B0515-6B5E-9C47-BDB3-8080217C4C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BDDBFF-61F3-CC4A-8AC5-2F57F15AA10F}" type="datetimeFigureOut">
              <a:rPr lang="en-US" smtClean="0"/>
              <a:t>3/26/22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BD6EF-DE5C-2844-A7F9-36BBE5F423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C8EF3-5319-1744-95E7-0E4FA176C8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18084-D6DE-7E44-B4D1-CF23B9460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50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youtu.be/pB-qAwkgfFQ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B-qAwkgfFQ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0138189-D373-9344-B92B-64307DDBA5CF}"/>
              </a:ext>
            </a:extLst>
          </p:cNvPr>
          <p:cNvSpPr/>
          <p:nvPr/>
        </p:nvSpPr>
        <p:spPr>
          <a:xfrm>
            <a:off x="0" y="-15437"/>
            <a:ext cx="1202689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/>
              <a:t>Thinking about the way forward 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DB3BEC-04E4-784D-AEAA-997BB939E589}"/>
              </a:ext>
            </a:extLst>
          </p:cNvPr>
          <p:cNvSpPr/>
          <p:nvPr/>
        </p:nvSpPr>
        <p:spPr>
          <a:xfrm>
            <a:off x="0" y="538866"/>
            <a:ext cx="1202689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We’ve learned a lot about the chemistry going on in the atmosphere: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the Periodic Table is structured in shells (Week 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the atmosphere is structured and what its composition is (Week 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 count (moles) and weigh atoms and molecules (Week 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shells are structured into orbitals (Week 4)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light interacts with electrons in the atmosphere (Week 6)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light makes atmospheric molecules vibrate  (Week 7)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Valence method and the duet/octet rule (Week 8)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A hack for Lewis structures when these methods don’t work (Week 10, this week)</a:t>
            </a:r>
          </a:p>
          <a:p>
            <a:endParaRPr lang="en-US" sz="2400" dirty="0"/>
          </a:p>
          <a:p>
            <a:r>
              <a:rPr lang="en-US" sz="2400" dirty="0"/>
              <a:t>In the following weeks, we’ll be pivoting to climate change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Modeling the greenhouse effect (Week 11)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Second round of interviews (Week 12)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Combustion analysis and a post-carbon world (Weeks 13)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Global carbon mass balance (Week 14)</a:t>
            </a:r>
          </a:p>
        </p:txBody>
      </p:sp>
    </p:spTree>
    <p:extLst>
      <p:ext uri="{BB962C8B-B14F-4D97-AF65-F5344CB8AC3E}">
        <p14:creationId xmlns:p14="http://schemas.microsoft.com/office/powerpoint/2010/main" val="2241242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>
            <a:extLst>
              <a:ext uri="{FF2B5EF4-FFF2-40B4-BE49-F238E27FC236}">
                <a16:creationId xmlns:a16="http://schemas.microsoft.com/office/drawing/2014/main" id="{C3B5002F-961F-1F4F-84E7-483BC76B5723}"/>
              </a:ext>
            </a:extLst>
          </p:cNvPr>
          <p:cNvSpPr txBox="1"/>
          <p:nvPr/>
        </p:nvSpPr>
        <p:spPr>
          <a:xfrm>
            <a:off x="9399752" y="1455745"/>
            <a:ext cx="2569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 an octet on the right-hand O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5DE82EF-0ACA-1C43-9A6A-5A5282B4AA0C}"/>
              </a:ext>
            </a:extLst>
          </p:cNvPr>
          <p:cNvSpPr txBox="1"/>
          <p:nvPr/>
        </p:nvSpPr>
        <p:spPr>
          <a:xfrm>
            <a:off x="9425774" y="3175050"/>
            <a:ext cx="2569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 an octet on the left-hand O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276C524-8C01-D949-9B24-2D23C648D374}"/>
              </a:ext>
            </a:extLst>
          </p:cNvPr>
          <p:cNvSpPr txBox="1"/>
          <p:nvPr/>
        </p:nvSpPr>
        <p:spPr>
          <a:xfrm>
            <a:off x="9009667" y="4811818"/>
            <a:ext cx="30716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Almost an octet (7/8) on each oxygen.  </a:t>
            </a:r>
          </a:p>
          <a:p>
            <a:r>
              <a:rPr lang="en-US" sz="2400" dirty="0"/>
              <a:t>Explains why O</a:t>
            </a:r>
            <a:r>
              <a:rPr lang="en-US" sz="2400" baseline="-25000" dirty="0"/>
              <a:t>2</a:t>
            </a:r>
            <a:r>
              <a:rPr lang="en-US" sz="2400" dirty="0"/>
              <a:t> is paramagnetic (gets stuck in a magnet)!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7616A17-1BAE-E14A-A5AE-202E92277201}"/>
              </a:ext>
            </a:extLst>
          </p:cNvPr>
          <p:cNvGrpSpPr/>
          <p:nvPr/>
        </p:nvGrpSpPr>
        <p:grpSpPr>
          <a:xfrm>
            <a:off x="1645195" y="1530667"/>
            <a:ext cx="8290212" cy="5015735"/>
            <a:chOff x="1645195" y="1530667"/>
            <a:chExt cx="8290212" cy="5015735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18777E7-A544-0940-B49D-4C3D5523D6D9}"/>
                </a:ext>
              </a:extLst>
            </p:cNvPr>
            <p:cNvGrpSpPr/>
            <p:nvPr/>
          </p:nvGrpSpPr>
          <p:grpSpPr>
            <a:xfrm>
              <a:off x="1777117" y="1530667"/>
              <a:ext cx="8116507" cy="1345879"/>
              <a:chOff x="1908415" y="1998166"/>
              <a:chExt cx="8116507" cy="1345879"/>
            </a:xfrm>
          </p:grpSpPr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8E4908E8-8F03-4D49-89CB-17AE4E5E3969}"/>
                  </a:ext>
                </a:extLst>
              </p:cNvPr>
              <p:cNvGrpSpPr/>
              <p:nvPr/>
            </p:nvGrpSpPr>
            <p:grpSpPr>
              <a:xfrm>
                <a:off x="1908415" y="1998166"/>
                <a:ext cx="8116507" cy="861774"/>
                <a:chOff x="2193102" y="3081578"/>
                <a:chExt cx="8116507" cy="861774"/>
              </a:xfrm>
            </p:grpSpPr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22AD484E-4353-4843-92D1-0EF95B23709C}"/>
                    </a:ext>
                  </a:extLst>
                </p:cNvPr>
                <p:cNvSpPr txBox="1"/>
                <p:nvPr/>
              </p:nvSpPr>
              <p:spPr>
                <a:xfrm>
                  <a:off x="7348263" y="3081578"/>
                  <a:ext cx="2961346" cy="861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0" dirty="0"/>
                    <a:t>O     O</a:t>
                  </a:r>
                </a:p>
              </p:txBody>
            </p:sp>
            <p:grpSp>
              <p:nvGrpSpPr>
                <p:cNvPr id="191" name="Group 190">
                  <a:extLst>
                    <a:ext uri="{FF2B5EF4-FFF2-40B4-BE49-F238E27FC236}">
                      <a16:creationId xmlns:a16="http://schemas.microsoft.com/office/drawing/2014/main" id="{63D35AA3-BC6D-CF42-ADB0-02F7FBDCD592}"/>
                    </a:ext>
                  </a:extLst>
                </p:cNvPr>
                <p:cNvGrpSpPr/>
                <p:nvPr/>
              </p:nvGrpSpPr>
              <p:grpSpPr>
                <a:xfrm>
                  <a:off x="2193102" y="3174557"/>
                  <a:ext cx="1989129" cy="704692"/>
                  <a:chOff x="4232109" y="3043101"/>
                  <a:chExt cx="1989129" cy="704692"/>
                </a:xfrm>
              </p:grpSpPr>
              <p:pic>
                <p:nvPicPr>
                  <p:cNvPr id="203" name="Picture 2">
                    <a:extLst>
                      <a:ext uri="{FF2B5EF4-FFF2-40B4-BE49-F238E27FC236}">
                        <a16:creationId xmlns:a16="http://schemas.microsoft.com/office/drawing/2014/main" id="{5BF3B270-A01E-6648-8031-B0C66CA3DD8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329906" y="3102677"/>
                    <a:ext cx="1766094" cy="59867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204" name="Group 203">
                    <a:extLst>
                      <a:ext uri="{FF2B5EF4-FFF2-40B4-BE49-F238E27FC236}">
                        <a16:creationId xmlns:a16="http://schemas.microsoft.com/office/drawing/2014/main" id="{78246C6A-FBFE-1045-9520-22A636E69BDB}"/>
                      </a:ext>
                    </a:extLst>
                  </p:cNvPr>
                  <p:cNvGrpSpPr/>
                  <p:nvPr/>
                </p:nvGrpSpPr>
                <p:grpSpPr>
                  <a:xfrm rot="402711">
                    <a:off x="6078811" y="3043101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214" name="Oval 213">
                      <a:extLst>
                        <a:ext uri="{FF2B5EF4-FFF2-40B4-BE49-F238E27FC236}">
                          <a16:creationId xmlns:a16="http://schemas.microsoft.com/office/drawing/2014/main" id="{83C2D4BC-7965-3542-B9BF-E6588E7873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5" name="Oval 214">
                      <a:extLst>
                        <a:ext uri="{FF2B5EF4-FFF2-40B4-BE49-F238E27FC236}">
                          <a16:creationId xmlns:a16="http://schemas.microsoft.com/office/drawing/2014/main" id="{0ECB38DB-BBFB-DE4A-A851-181AC754C8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05" name="Group 204">
                    <a:extLst>
                      <a:ext uri="{FF2B5EF4-FFF2-40B4-BE49-F238E27FC236}">
                        <a16:creationId xmlns:a16="http://schemas.microsoft.com/office/drawing/2014/main" id="{1C6717E8-5D11-CC42-A578-28C903F3F9F2}"/>
                      </a:ext>
                    </a:extLst>
                  </p:cNvPr>
                  <p:cNvGrpSpPr/>
                  <p:nvPr/>
                </p:nvGrpSpPr>
                <p:grpSpPr>
                  <a:xfrm rot="4663464">
                    <a:off x="6067978" y="3593605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212" name="Oval 211">
                      <a:extLst>
                        <a:ext uri="{FF2B5EF4-FFF2-40B4-BE49-F238E27FC236}">
                          <a16:creationId xmlns:a16="http://schemas.microsoft.com/office/drawing/2014/main" id="{E3E47E02-DD44-9A47-8DFA-DE47C0C05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3" name="Oval 212">
                      <a:extLst>
                        <a:ext uri="{FF2B5EF4-FFF2-40B4-BE49-F238E27FC236}">
                          <a16:creationId xmlns:a16="http://schemas.microsoft.com/office/drawing/2014/main" id="{E72E33C2-553C-BD49-8FC0-69E9DF19C6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06" name="Group 205">
                    <a:extLst>
                      <a:ext uri="{FF2B5EF4-FFF2-40B4-BE49-F238E27FC236}">
                        <a16:creationId xmlns:a16="http://schemas.microsoft.com/office/drawing/2014/main" id="{45818287-1FB5-1E4F-A437-D700546D97DC}"/>
                      </a:ext>
                    </a:extLst>
                  </p:cNvPr>
                  <p:cNvGrpSpPr/>
                  <p:nvPr/>
                </p:nvGrpSpPr>
                <p:grpSpPr>
                  <a:xfrm rot="4663464">
                    <a:off x="4237096" y="3047788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210" name="Oval 209">
                      <a:extLst>
                        <a:ext uri="{FF2B5EF4-FFF2-40B4-BE49-F238E27FC236}">
                          <a16:creationId xmlns:a16="http://schemas.microsoft.com/office/drawing/2014/main" id="{59463BF9-5985-C34A-AE62-0C40AD31E7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1" name="Oval 210">
                      <a:extLst>
                        <a:ext uri="{FF2B5EF4-FFF2-40B4-BE49-F238E27FC236}">
                          <a16:creationId xmlns:a16="http://schemas.microsoft.com/office/drawing/2014/main" id="{CEC30DCA-FAD8-4845-8401-361002EE9C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07" name="Group 206">
                    <a:extLst>
                      <a:ext uri="{FF2B5EF4-FFF2-40B4-BE49-F238E27FC236}">
                        <a16:creationId xmlns:a16="http://schemas.microsoft.com/office/drawing/2014/main" id="{AC0D8E20-5C34-3545-883B-9A97D695C52A}"/>
                      </a:ext>
                    </a:extLst>
                  </p:cNvPr>
                  <p:cNvGrpSpPr/>
                  <p:nvPr/>
                </p:nvGrpSpPr>
                <p:grpSpPr>
                  <a:xfrm rot="402711">
                    <a:off x="4232336" y="3595392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208" name="Oval 207">
                      <a:extLst>
                        <a:ext uri="{FF2B5EF4-FFF2-40B4-BE49-F238E27FC236}">
                          <a16:creationId xmlns:a16="http://schemas.microsoft.com/office/drawing/2014/main" id="{B983AF3E-173D-CF4A-A620-DDDD1A4051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9" name="Oval 208">
                      <a:extLst>
                        <a:ext uri="{FF2B5EF4-FFF2-40B4-BE49-F238E27FC236}">
                          <a16:creationId xmlns:a16="http://schemas.microsoft.com/office/drawing/2014/main" id="{9826419C-A6DC-DD44-A298-2452BF8226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sp>
              <p:nvSpPr>
                <p:cNvPr id="192" name="Oval 191">
                  <a:extLst>
                    <a:ext uri="{FF2B5EF4-FFF2-40B4-BE49-F238E27FC236}">
                      <a16:creationId xmlns:a16="http://schemas.microsoft.com/office/drawing/2014/main" id="{DD116364-7503-1D45-8A7D-C16D63347C79}"/>
                    </a:ext>
                  </a:extLst>
                </p:cNvPr>
                <p:cNvSpPr/>
                <p:nvPr/>
              </p:nvSpPr>
              <p:spPr>
                <a:xfrm rot="8149729">
                  <a:off x="7679727" y="3161217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Oval 192">
                  <a:extLst>
                    <a:ext uri="{FF2B5EF4-FFF2-40B4-BE49-F238E27FC236}">
                      <a16:creationId xmlns:a16="http://schemas.microsoft.com/office/drawing/2014/main" id="{21E4C6B8-017D-184C-A8D0-2BFCA815FF78}"/>
                    </a:ext>
                  </a:extLst>
                </p:cNvPr>
                <p:cNvSpPr/>
                <p:nvPr/>
              </p:nvSpPr>
              <p:spPr>
                <a:xfrm rot="8149729">
                  <a:off x="7573494" y="3151284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Oval 193">
                  <a:extLst>
                    <a:ext uri="{FF2B5EF4-FFF2-40B4-BE49-F238E27FC236}">
                      <a16:creationId xmlns:a16="http://schemas.microsoft.com/office/drawing/2014/main" id="{968F0F29-21DD-C84F-B25E-1A57555D2966}"/>
                    </a:ext>
                  </a:extLst>
                </p:cNvPr>
                <p:cNvSpPr/>
                <p:nvPr/>
              </p:nvSpPr>
              <p:spPr>
                <a:xfrm rot="2211058">
                  <a:off x="7313141" y="343661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Oval 194">
                  <a:extLst>
                    <a:ext uri="{FF2B5EF4-FFF2-40B4-BE49-F238E27FC236}">
                      <a16:creationId xmlns:a16="http://schemas.microsoft.com/office/drawing/2014/main" id="{AAA2812B-1CEE-7645-897A-EB90B7D29209}"/>
                    </a:ext>
                  </a:extLst>
                </p:cNvPr>
                <p:cNvSpPr/>
                <p:nvPr/>
              </p:nvSpPr>
              <p:spPr>
                <a:xfrm rot="2211058">
                  <a:off x="7319906" y="3563189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Oval 195">
                  <a:extLst>
                    <a:ext uri="{FF2B5EF4-FFF2-40B4-BE49-F238E27FC236}">
                      <a16:creationId xmlns:a16="http://schemas.microsoft.com/office/drawing/2014/main" id="{45F0D79D-AFDA-6F41-883E-B31D9D61E38C}"/>
                    </a:ext>
                  </a:extLst>
                </p:cNvPr>
                <p:cNvSpPr/>
                <p:nvPr/>
              </p:nvSpPr>
              <p:spPr>
                <a:xfrm rot="4663464">
                  <a:off x="7523527" y="3830660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Oval 196">
                  <a:extLst>
                    <a:ext uri="{FF2B5EF4-FFF2-40B4-BE49-F238E27FC236}">
                      <a16:creationId xmlns:a16="http://schemas.microsoft.com/office/drawing/2014/main" id="{1885C8D3-EE47-4148-8618-F6E782C292E5}"/>
                    </a:ext>
                  </a:extLst>
                </p:cNvPr>
                <p:cNvSpPr/>
                <p:nvPr/>
              </p:nvSpPr>
              <p:spPr>
                <a:xfrm rot="4663464">
                  <a:off x="7631432" y="385386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74383646-4D95-B244-9BDB-2A9C06AC24CC}"/>
                    </a:ext>
                  </a:extLst>
                </p:cNvPr>
                <p:cNvSpPr/>
                <p:nvPr/>
              </p:nvSpPr>
              <p:spPr>
                <a:xfrm rot="2211058">
                  <a:off x="9013195" y="3396215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4C4221BF-EE8C-F041-A202-E193E659F6A5}"/>
                    </a:ext>
                  </a:extLst>
                </p:cNvPr>
                <p:cNvSpPr/>
                <p:nvPr/>
              </p:nvSpPr>
              <p:spPr>
                <a:xfrm rot="2211058">
                  <a:off x="9009914" y="3502695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DD6E21CB-7CEB-F94A-BFDD-58514257F485}"/>
                    </a:ext>
                  </a:extLst>
                </p:cNvPr>
                <p:cNvSpPr/>
                <p:nvPr/>
              </p:nvSpPr>
              <p:spPr>
                <a:xfrm rot="7692622">
                  <a:off x="8798421" y="31482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01" name="Oval 200">
                  <a:extLst>
                    <a:ext uri="{FF2B5EF4-FFF2-40B4-BE49-F238E27FC236}">
                      <a16:creationId xmlns:a16="http://schemas.microsoft.com/office/drawing/2014/main" id="{FD62F5E9-2255-9742-9A16-7BE7EDBA811B}"/>
                    </a:ext>
                  </a:extLst>
                </p:cNvPr>
                <p:cNvSpPr/>
                <p:nvPr/>
              </p:nvSpPr>
              <p:spPr>
                <a:xfrm rot="7692622">
                  <a:off x="8701857" y="3152486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pic>
              <p:nvPicPr>
                <p:cNvPr id="202" name="Picture 2">
                  <a:extLst>
                    <a:ext uri="{FF2B5EF4-FFF2-40B4-BE49-F238E27FC236}">
                      <a16:creationId xmlns:a16="http://schemas.microsoft.com/office/drawing/2014/main" id="{E01C067C-039F-3A48-84B8-09B627F19DB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205" t="53390" r="30906"/>
                <a:stretch/>
              </p:blipFill>
              <p:spPr bwMode="auto">
                <a:xfrm>
                  <a:off x="7872176" y="3429000"/>
                  <a:ext cx="669164" cy="2790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89" name="Arc 188">
                <a:extLst>
                  <a:ext uri="{FF2B5EF4-FFF2-40B4-BE49-F238E27FC236}">
                    <a16:creationId xmlns:a16="http://schemas.microsoft.com/office/drawing/2014/main" id="{85DFAA83-79C9-6F4C-972B-C67CEC75E09C}"/>
                  </a:ext>
                </a:extLst>
              </p:cNvPr>
              <p:cNvSpPr/>
              <p:nvPr/>
            </p:nvSpPr>
            <p:spPr>
              <a:xfrm flipH="1" flipV="1">
                <a:off x="2260750" y="2129558"/>
                <a:ext cx="574980" cy="1214487"/>
              </a:xfrm>
              <a:prstGeom prst="arc">
                <a:avLst>
                  <a:gd name="adj1" fmla="val 11137144"/>
                  <a:gd name="adj2" fmla="val 19542049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0D3EA450-7A6A-3C43-8F09-E2750567DA98}"/>
                </a:ext>
              </a:extLst>
            </p:cNvPr>
            <p:cNvGrpSpPr/>
            <p:nvPr/>
          </p:nvGrpSpPr>
          <p:grpSpPr>
            <a:xfrm>
              <a:off x="1645195" y="5195941"/>
              <a:ext cx="8116507" cy="1350461"/>
              <a:chOff x="1908415" y="1998166"/>
              <a:chExt cx="8116507" cy="1350461"/>
            </a:xfrm>
          </p:grpSpPr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39550B3A-2819-E94A-9566-F3454D4859EC}"/>
                  </a:ext>
                </a:extLst>
              </p:cNvPr>
              <p:cNvGrpSpPr/>
              <p:nvPr/>
            </p:nvGrpSpPr>
            <p:grpSpPr>
              <a:xfrm>
                <a:off x="1908415" y="1998166"/>
                <a:ext cx="8116507" cy="861774"/>
                <a:chOff x="2193102" y="3081578"/>
                <a:chExt cx="8116507" cy="861774"/>
              </a:xfrm>
            </p:grpSpPr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8DB311E-486D-8F41-A0FC-5358F1C83211}"/>
                    </a:ext>
                  </a:extLst>
                </p:cNvPr>
                <p:cNvSpPr txBox="1"/>
                <p:nvPr/>
              </p:nvSpPr>
              <p:spPr>
                <a:xfrm>
                  <a:off x="7348263" y="3081578"/>
                  <a:ext cx="2961346" cy="861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0" dirty="0"/>
                    <a:t>O     O</a:t>
                  </a:r>
                </a:p>
              </p:txBody>
            </p:sp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4C2B6AC9-BF61-074A-8FFB-FBF8775D0DAC}"/>
                    </a:ext>
                  </a:extLst>
                </p:cNvPr>
                <p:cNvGrpSpPr/>
                <p:nvPr/>
              </p:nvGrpSpPr>
              <p:grpSpPr>
                <a:xfrm>
                  <a:off x="2193102" y="3174557"/>
                  <a:ext cx="1989129" cy="704692"/>
                  <a:chOff x="4232109" y="3043101"/>
                  <a:chExt cx="1989129" cy="704692"/>
                </a:xfrm>
              </p:grpSpPr>
              <p:pic>
                <p:nvPicPr>
                  <p:cNvPr id="175" name="Picture 2">
                    <a:extLst>
                      <a:ext uri="{FF2B5EF4-FFF2-40B4-BE49-F238E27FC236}">
                        <a16:creationId xmlns:a16="http://schemas.microsoft.com/office/drawing/2014/main" id="{C71B534D-C714-7948-BC9C-B02AC96ED7A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329906" y="3102677"/>
                    <a:ext cx="1766094" cy="59867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176" name="Group 175">
                    <a:extLst>
                      <a:ext uri="{FF2B5EF4-FFF2-40B4-BE49-F238E27FC236}">
                        <a16:creationId xmlns:a16="http://schemas.microsoft.com/office/drawing/2014/main" id="{3E50C2A5-EFA3-C04D-A81D-B8E0AB12D965}"/>
                      </a:ext>
                    </a:extLst>
                  </p:cNvPr>
                  <p:cNvGrpSpPr/>
                  <p:nvPr/>
                </p:nvGrpSpPr>
                <p:grpSpPr>
                  <a:xfrm rot="402711">
                    <a:off x="6078811" y="3043101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186" name="Oval 185">
                      <a:extLst>
                        <a:ext uri="{FF2B5EF4-FFF2-40B4-BE49-F238E27FC236}">
                          <a16:creationId xmlns:a16="http://schemas.microsoft.com/office/drawing/2014/main" id="{B35CD7A7-3F7B-A44C-BD23-879CBA75CB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7" name="Oval 186">
                      <a:extLst>
                        <a:ext uri="{FF2B5EF4-FFF2-40B4-BE49-F238E27FC236}">
                          <a16:creationId xmlns:a16="http://schemas.microsoft.com/office/drawing/2014/main" id="{3D76493B-B0BF-DB4F-8732-8CC0A70862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77" name="Group 176">
                    <a:extLst>
                      <a:ext uri="{FF2B5EF4-FFF2-40B4-BE49-F238E27FC236}">
                        <a16:creationId xmlns:a16="http://schemas.microsoft.com/office/drawing/2014/main" id="{0E9D7E67-5DD7-7349-B07C-990D557EB7FE}"/>
                      </a:ext>
                    </a:extLst>
                  </p:cNvPr>
                  <p:cNvGrpSpPr/>
                  <p:nvPr/>
                </p:nvGrpSpPr>
                <p:grpSpPr>
                  <a:xfrm rot="4663464">
                    <a:off x="6067978" y="3593605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184" name="Oval 183">
                      <a:extLst>
                        <a:ext uri="{FF2B5EF4-FFF2-40B4-BE49-F238E27FC236}">
                          <a16:creationId xmlns:a16="http://schemas.microsoft.com/office/drawing/2014/main" id="{5ADEA101-9B92-4E45-B1FB-36268F68E2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5" name="Oval 184">
                      <a:extLst>
                        <a:ext uri="{FF2B5EF4-FFF2-40B4-BE49-F238E27FC236}">
                          <a16:creationId xmlns:a16="http://schemas.microsoft.com/office/drawing/2014/main" id="{98893623-15FD-AF4C-9B0D-F645D8924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78" name="Group 177">
                    <a:extLst>
                      <a:ext uri="{FF2B5EF4-FFF2-40B4-BE49-F238E27FC236}">
                        <a16:creationId xmlns:a16="http://schemas.microsoft.com/office/drawing/2014/main" id="{90E24D2C-8785-7D49-B630-AC6E5A6B6437}"/>
                      </a:ext>
                    </a:extLst>
                  </p:cNvPr>
                  <p:cNvGrpSpPr/>
                  <p:nvPr/>
                </p:nvGrpSpPr>
                <p:grpSpPr>
                  <a:xfrm rot="4663464">
                    <a:off x="4237096" y="3047788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182" name="Oval 181">
                      <a:extLst>
                        <a:ext uri="{FF2B5EF4-FFF2-40B4-BE49-F238E27FC236}">
                          <a16:creationId xmlns:a16="http://schemas.microsoft.com/office/drawing/2014/main" id="{ABEC46E6-05C5-814C-B0A9-73B59D812C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3" name="Oval 182">
                      <a:extLst>
                        <a:ext uri="{FF2B5EF4-FFF2-40B4-BE49-F238E27FC236}">
                          <a16:creationId xmlns:a16="http://schemas.microsoft.com/office/drawing/2014/main" id="{1577FAB0-7A12-AF47-ABE1-1DD81283B5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79" name="Group 178">
                    <a:extLst>
                      <a:ext uri="{FF2B5EF4-FFF2-40B4-BE49-F238E27FC236}">
                        <a16:creationId xmlns:a16="http://schemas.microsoft.com/office/drawing/2014/main" id="{17A13C0D-8DCE-3F49-9105-806E4B669B97}"/>
                      </a:ext>
                    </a:extLst>
                  </p:cNvPr>
                  <p:cNvGrpSpPr/>
                  <p:nvPr/>
                </p:nvGrpSpPr>
                <p:grpSpPr>
                  <a:xfrm rot="402711">
                    <a:off x="4232336" y="3595392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180" name="Oval 179">
                      <a:extLst>
                        <a:ext uri="{FF2B5EF4-FFF2-40B4-BE49-F238E27FC236}">
                          <a16:creationId xmlns:a16="http://schemas.microsoft.com/office/drawing/2014/main" id="{F8DB9086-2853-F74B-AC80-EF35CA75D8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1" name="Oval 180">
                      <a:extLst>
                        <a:ext uri="{FF2B5EF4-FFF2-40B4-BE49-F238E27FC236}">
                          <a16:creationId xmlns:a16="http://schemas.microsoft.com/office/drawing/2014/main" id="{22BF1BFF-CD01-5541-BFF2-0F74E4B814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BF19E3BD-F2A3-0D4A-9569-0B5E4FFAB842}"/>
                    </a:ext>
                  </a:extLst>
                </p:cNvPr>
                <p:cNvSpPr/>
                <p:nvPr/>
              </p:nvSpPr>
              <p:spPr>
                <a:xfrm rot="8149729">
                  <a:off x="7679727" y="3161217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Oval 164">
                  <a:extLst>
                    <a:ext uri="{FF2B5EF4-FFF2-40B4-BE49-F238E27FC236}">
                      <a16:creationId xmlns:a16="http://schemas.microsoft.com/office/drawing/2014/main" id="{1196045B-49EB-F64A-BE40-9BA278402537}"/>
                    </a:ext>
                  </a:extLst>
                </p:cNvPr>
                <p:cNvSpPr/>
                <p:nvPr/>
              </p:nvSpPr>
              <p:spPr>
                <a:xfrm rot="8149729">
                  <a:off x="7573494" y="3151284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703F15A2-896B-8848-98D6-BFC8E77BD978}"/>
                    </a:ext>
                  </a:extLst>
                </p:cNvPr>
                <p:cNvSpPr/>
                <p:nvPr/>
              </p:nvSpPr>
              <p:spPr>
                <a:xfrm rot="2211058">
                  <a:off x="7313141" y="343661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30B8A841-9A5D-0847-B53E-B9BDA5D4B764}"/>
                    </a:ext>
                  </a:extLst>
                </p:cNvPr>
                <p:cNvSpPr/>
                <p:nvPr/>
              </p:nvSpPr>
              <p:spPr>
                <a:xfrm rot="2211058">
                  <a:off x="7319906" y="3563189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DDEE623D-5B2C-8548-ADF7-2E55A338A347}"/>
                    </a:ext>
                  </a:extLst>
                </p:cNvPr>
                <p:cNvSpPr/>
                <p:nvPr/>
              </p:nvSpPr>
              <p:spPr>
                <a:xfrm rot="4663464">
                  <a:off x="8755169" y="3811999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5BB75E59-65DB-2345-A9A7-F6E56B47EAE9}"/>
                    </a:ext>
                  </a:extLst>
                </p:cNvPr>
                <p:cNvSpPr/>
                <p:nvPr/>
              </p:nvSpPr>
              <p:spPr>
                <a:xfrm rot="4663464">
                  <a:off x="7631432" y="385386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Oval 169">
                  <a:extLst>
                    <a:ext uri="{FF2B5EF4-FFF2-40B4-BE49-F238E27FC236}">
                      <a16:creationId xmlns:a16="http://schemas.microsoft.com/office/drawing/2014/main" id="{7D725C9E-66F5-504F-BA3A-673209726781}"/>
                    </a:ext>
                  </a:extLst>
                </p:cNvPr>
                <p:cNvSpPr/>
                <p:nvPr/>
              </p:nvSpPr>
              <p:spPr>
                <a:xfrm rot="2211058">
                  <a:off x="9013195" y="3396215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4CCBD6F0-2CBE-0641-857A-5000DCF019F7}"/>
                    </a:ext>
                  </a:extLst>
                </p:cNvPr>
                <p:cNvSpPr/>
                <p:nvPr/>
              </p:nvSpPr>
              <p:spPr>
                <a:xfrm rot="2211058">
                  <a:off x="9009914" y="3502695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C6B68E82-1413-B84E-A5E5-0F00A52ED7B4}"/>
                    </a:ext>
                  </a:extLst>
                </p:cNvPr>
                <p:cNvSpPr/>
                <p:nvPr/>
              </p:nvSpPr>
              <p:spPr>
                <a:xfrm rot="7692622">
                  <a:off x="8798421" y="31482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3" name="Oval 172">
                  <a:extLst>
                    <a:ext uri="{FF2B5EF4-FFF2-40B4-BE49-F238E27FC236}">
                      <a16:creationId xmlns:a16="http://schemas.microsoft.com/office/drawing/2014/main" id="{734C22CA-DA61-1745-B9AA-2AE70D5F6C25}"/>
                    </a:ext>
                  </a:extLst>
                </p:cNvPr>
                <p:cNvSpPr/>
                <p:nvPr/>
              </p:nvSpPr>
              <p:spPr>
                <a:xfrm rot="7692622">
                  <a:off x="8701857" y="3152486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pic>
              <p:nvPicPr>
                <p:cNvPr id="174" name="Picture 2">
                  <a:extLst>
                    <a:ext uri="{FF2B5EF4-FFF2-40B4-BE49-F238E27FC236}">
                      <a16:creationId xmlns:a16="http://schemas.microsoft.com/office/drawing/2014/main" id="{392BCDEC-21BD-3140-980A-E274F776B1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205" t="53390" r="30906"/>
                <a:stretch/>
              </p:blipFill>
              <p:spPr bwMode="auto">
                <a:xfrm>
                  <a:off x="7872176" y="3429000"/>
                  <a:ext cx="669164" cy="2790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60" name="Arc 159">
                <a:extLst>
                  <a:ext uri="{FF2B5EF4-FFF2-40B4-BE49-F238E27FC236}">
                    <a16:creationId xmlns:a16="http://schemas.microsoft.com/office/drawing/2014/main" id="{A250DCF6-BFD0-BA40-90A0-CB57EF7D305E}"/>
                  </a:ext>
                </a:extLst>
              </p:cNvPr>
              <p:cNvSpPr/>
              <p:nvPr/>
            </p:nvSpPr>
            <p:spPr>
              <a:xfrm flipH="1" flipV="1">
                <a:off x="2260750" y="2129558"/>
                <a:ext cx="574980" cy="1214487"/>
              </a:xfrm>
              <a:prstGeom prst="arc">
                <a:avLst>
                  <a:gd name="adj1" fmla="val 11137144"/>
                  <a:gd name="adj2" fmla="val 19542049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Arc 160">
                <a:extLst>
                  <a:ext uri="{FF2B5EF4-FFF2-40B4-BE49-F238E27FC236}">
                    <a16:creationId xmlns:a16="http://schemas.microsoft.com/office/drawing/2014/main" id="{0F5B8CAB-F40D-4344-B0A3-8FF747363646}"/>
                  </a:ext>
                </a:extLst>
              </p:cNvPr>
              <p:cNvSpPr/>
              <p:nvPr/>
            </p:nvSpPr>
            <p:spPr>
              <a:xfrm flipV="1">
                <a:off x="2969109" y="2150167"/>
                <a:ext cx="567099" cy="1198460"/>
              </a:xfrm>
              <a:prstGeom prst="arc">
                <a:avLst>
                  <a:gd name="adj1" fmla="val 11137144"/>
                  <a:gd name="adj2" fmla="val 19542049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0E64183B-6B64-E240-A9C1-3C91FAEE53EC}"/>
                </a:ext>
              </a:extLst>
            </p:cNvPr>
            <p:cNvGrpSpPr/>
            <p:nvPr/>
          </p:nvGrpSpPr>
          <p:grpSpPr>
            <a:xfrm>
              <a:off x="1818900" y="3250333"/>
              <a:ext cx="8116507" cy="861774"/>
              <a:chOff x="2193102" y="3081578"/>
              <a:chExt cx="8116507" cy="861774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E44F4A69-315D-B34B-B1D1-1497369AF6FA}"/>
                  </a:ext>
                </a:extLst>
              </p:cNvPr>
              <p:cNvSpPr txBox="1"/>
              <p:nvPr/>
            </p:nvSpPr>
            <p:spPr>
              <a:xfrm>
                <a:off x="7348263" y="3081578"/>
                <a:ext cx="296134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dirty="0"/>
                  <a:t>O     O</a:t>
                </a:r>
              </a:p>
            </p:txBody>
          </p:sp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62D851B9-D115-BA40-93E3-C55970D87B74}"/>
                  </a:ext>
                </a:extLst>
              </p:cNvPr>
              <p:cNvGrpSpPr/>
              <p:nvPr/>
            </p:nvGrpSpPr>
            <p:grpSpPr>
              <a:xfrm>
                <a:off x="2193102" y="3174557"/>
                <a:ext cx="1989129" cy="704692"/>
                <a:chOff x="4232109" y="3043101"/>
                <a:chExt cx="1989129" cy="704692"/>
              </a:xfrm>
            </p:grpSpPr>
            <p:pic>
              <p:nvPicPr>
                <p:cNvPr id="146" name="Picture 2">
                  <a:extLst>
                    <a:ext uri="{FF2B5EF4-FFF2-40B4-BE49-F238E27FC236}">
                      <a16:creationId xmlns:a16="http://schemas.microsoft.com/office/drawing/2014/main" id="{3B97CABD-8FBF-8A44-92FC-96CD96B4C9B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29906" y="3102677"/>
                  <a:ext cx="1766094" cy="5986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035F2D13-FDD3-2448-8F41-03F4DBA8A5FF}"/>
                    </a:ext>
                  </a:extLst>
                </p:cNvPr>
                <p:cNvGrpSpPr/>
                <p:nvPr/>
              </p:nvGrpSpPr>
              <p:grpSpPr>
                <a:xfrm rot="402711">
                  <a:off x="6078811" y="3043101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57" name="Oval 156">
                    <a:extLst>
                      <a:ext uri="{FF2B5EF4-FFF2-40B4-BE49-F238E27FC236}">
                        <a16:creationId xmlns:a16="http://schemas.microsoft.com/office/drawing/2014/main" id="{47540E27-4028-1245-B6C4-9F69F2E29EED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8" name="Oval 157">
                    <a:extLst>
                      <a:ext uri="{FF2B5EF4-FFF2-40B4-BE49-F238E27FC236}">
                        <a16:creationId xmlns:a16="http://schemas.microsoft.com/office/drawing/2014/main" id="{08A78A7A-2AB3-C34F-BA2B-8BE8210BAC8C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3AD2287D-07FD-2741-B4B2-08B094257627}"/>
                    </a:ext>
                  </a:extLst>
                </p:cNvPr>
                <p:cNvGrpSpPr/>
                <p:nvPr/>
              </p:nvGrpSpPr>
              <p:grpSpPr>
                <a:xfrm rot="4663464">
                  <a:off x="6067978" y="3593605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55" name="Oval 154">
                    <a:extLst>
                      <a:ext uri="{FF2B5EF4-FFF2-40B4-BE49-F238E27FC236}">
                        <a16:creationId xmlns:a16="http://schemas.microsoft.com/office/drawing/2014/main" id="{81C674BC-13E7-F643-83D7-A095929A4BB4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6" name="Oval 155">
                    <a:extLst>
                      <a:ext uri="{FF2B5EF4-FFF2-40B4-BE49-F238E27FC236}">
                        <a16:creationId xmlns:a16="http://schemas.microsoft.com/office/drawing/2014/main" id="{09758268-958A-CD45-BFFB-77D0F16D9546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D1F8207D-F248-CF46-8C3F-5B37B76B66DC}"/>
                    </a:ext>
                  </a:extLst>
                </p:cNvPr>
                <p:cNvGrpSpPr/>
                <p:nvPr/>
              </p:nvGrpSpPr>
              <p:grpSpPr>
                <a:xfrm rot="4663464">
                  <a:off x="4237096" y="3047788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53" name="Oval 152">
                    <a:extLst>
                      <a:ext uri="{FF2B5EF4-FFF2-40B4-BE49-F238E27FC236}">
                        <a16:creationId xmlns:a16="http://schemas.microsoft.com/office/drawing/2014/main" id="{5781D2D2-8EFE-9C4A-BC2E-A717A67C3474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4" name="Oval 153">
                    <a:extLst>
                      <a:ext uri="{FF2B5EF4-FFF2-40B4-BE49-F238E27FC236}">
                        <a16:creationId xmlns:a16="http://schemas.microsoft.com/office/drawing/2014/main" id="{301E0B34-6934-7042-B539-BEE4EF752FBE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358D972D-7DD7-2342-BFCA-FD2E8F802039}"/>
                    </a:ext>
                  </a:extLst>
                </p:cNvPr>
                <p:cNvGrpSpPr/>
                <p:nvPr/>
              </p:nvGrpSpPr>
              <p:grpSpPr>
                <a:xfrm rot="402711">
                  <a:off x="4232336" y="3595392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51" name="Oval 150">
                    <a:extLst>
                      <a:ext uri="{FF2B5EF4-FFF2-40B4-BE49-F238E27FC236}">
                        <a16:creationId xmlns:a16="http://schemas.microsoft.com/office/drawing/2014/main" id="{22834611-EEBB-7549-B322-AF4A7F7B7DBB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" name="Oval 151">
                    <a:extLst>
                      <a:ext uri="{FF2B5EF4-FFF2-40B4-BE49-F238E27FC236}">
                        <a16:creationId xmlns:a16="http://schemas.microsoft.com/office/drawing/2014/main" id="{A4A0CD89-5F00-4142-93E2-542328808552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EAEACAB3-7D9E-9D46-AA3C-9B3B3C09FEB4}"/>
                  </a:ext>
                </a:extLst>
              </p:cNvPr>
              <p:cNvSpPr/>
              <p:nvPr/>
            </p:nvSpPr>
            <p:spPr>
              <a:xfrm rot="8149729">
                <a:off x="7679727" y="3161217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CB7CDFD-0CEF-FB40-B9E1-A9F4CA527984}"/>
                  </a:ext>
                </a:extLst>
              </p:cNvPr>
              <p:cNvSpPr/>
              <p:nvPr/>
            </p:nvSpPr>
            <p:spPr>
              <a:xfrm rot="8149729">
                <a:off x="7573494" y="3151284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16F2F888-F95C-A344-84B2-F2EED394F42D}"/>
                  </a:ext>
                </a:extLst>
              </p:cNvPr>
              <p:cNvSpPr/>
              <p:nvPr/>
            </p:nvSpPr>
            <p:spPr>
              <a:xfrm rot="2211058">
                <a:off x="7313141" y="343661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EE0C1188-6AC3-5F47-88D7-3C61FB60B091}"/>
                  </a:ext>
                </a:extLst>
              </p:cNvPr>
              <p:cNvSpPr/>
              <p:nvPr/>
            </p:nvSpPr>
            <p:spPr>
              <a:xfrm rot="2211058">
                <a:off x="7319906" y="3563189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B631ED4D-0E51-2140-BA36-9414A0D90C61}"/>
                  </a:ext>
                </a:extLst>
              </p:cNvPr>
              <p:cNvSpPr/>
              <p:nvPr/>
            </p:nvSpPr>
            <p:spPr>
              <a:xfrm rot="4663464">
                <a:off x="8680521" y="3849321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07B88CEC-0A51-454A-8A75-F4FB06CE8DE7}"/>
                  </a:ext>
                </a:extLst>
              </p:cNvPr>
              <p:cNvSpPr/>
              <p:nvPr/>
            </p:nvSpPr>
            <p:spPr>
              <a:xfrm rot="4663464">
                <a:off x="8844409" y="385386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1A2F2DC3-3482-B84D-A2C8-D51C26F36EA6}"/>
                  </a:ext>
                </a:extLst>
              </p:cNvPr>
              <p:cNvSpPr/>
              <p:nvPr/>
            </p:nvSpPr>
            <p:spPr>
              <a:xfrm rot="2211058">
                <a:off x="9013195" y="3396215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64811BAA-5C19-9D40-AF7D-2F1129268C69}"/>
                  </a:ext>
                </a:extLst>
              </p:cNvPr>
              <p:cNvSpPr/>
              <p:nvPr/>
            </p:nvSpPr>
            <p:spPr>
              <a:xfrm rot="2211058">
                <a:off x="9009914" y="3502695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07FA641-5C8B-DE47-A363-4CF5C6A8E54A}"/>
                  </a:ext>
                </a:extLst>
              </p:cNvPr>
              <p:cNvSpPr/>
              <p:nvPr/>
            </p:nvSpPr>
            <p:spPr>
              <a:xfrm rot="7692622">
                <a:off x="8798421" y="31482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77D4243E-615C-074D-BAA2-CBFDFCB9B2BA}"/>
                  </a:ext>
                </a:extLst>
              </p:cNvPr>
              <p:cNvSpPr/>
              <p:nvPr/>
            </p:nvSpPr>
            <p:spPr>
              <a:xfrm rot="7692622">
                <a:off x="8701857" y="3152486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pic>
            <p:nvPicPr>
              <p:cNvPr id="145" name="Picture 2">
                <a:extLst>
                  <a:ext uri="{FF2B5EF4-FFF2-40B4-BE49-F238E27FC236}">
                    <a16:creationId xmlns:a16="http://schemas.microsoft.com/office/drawing/2014/main" id="{695A0825-91C6-E14D-8894-13D5E73057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205" t="53390" r="30906"/>
              <a:stretch/>
            </p:blipFill>
            <p:spPr bwMode="auto">
              <a:xfrm>
                <a:off x="7872176" y="3429000"/>
                <a:ext cx="669164" cy="279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5" name="Arc 124">
              <a:extLst>
                <a:ext uri="{FF2B5EF4-FFF2-40B4-BE49-F238E27FC236}">
                  <a16:creationId xmlns:a16="http://schemas.microsoft.com/office/drawing/2014/main" id="{2E8FB6AF-07E7-F944-9D83-ADE74D5517C0}"/>
                </a:ext>
              </a:extLst>
            </p:cNvPr>
            <p:cNvSpPr/>
            <p:nvPr/>
          </p:nvSpPr>
          <p:spPr>
            <a:xfrm flipV="1">
              <a:off x="2746215" y="3381724"/>
              <a:ext cx="521972" cy="1198459"/>
            </a:xfrm>
            <a:prstGeom prst="arc">
              <a:avLst>
                <a:gd name="adj1" fmla="val 11137144"/>
                <a:gd name="adj2" fmla="val 19542049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2B41D628-FDCD-F346-9FD2-90F2E70B58B2}"/>
                </a:ext>
              </a:extLst>
            </p:cNvPr>
            <p:cNvGrpSpPr/>
            <p:nvPr/>
          </p:nvGrpSpPr>
          <p:grpSpPr>
            <a:xfrm>
              <a:off x="4504273" y="3244212"/>
              <a:ext cx="1917336" cy="445854"/>
              <a:chOff x="4504273" y="3244212"/>
              <a:chExt cx="1917336" cy="445854"/>
            </a:xfrm>
          </p:grpSpPr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233B5B7A-98AA-C141-88C2-18F191885C37}"/>
                  </a:ext>
                </a:extLst>
              </p:cNvPr>
              <p:cNvCxnSpPr/>
              <p:nvPr/>
            </p:nvCxnSpPr>
            <p:spPr>
              <a:xfrm>
                <a:off x="4504273" y="3690066"/>
                <a:ext cx="1911208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5DDB25ED-DF50-C849-9E12-3E58F1927FD6}"/>
                  </a:ext>
                </a:extLst>
              </p:cNvPr>
              <p:cNvSpPr/>
              <p:nvPr/>
            </p:nvSpPr>
            <p:spPr>
              <a:xfrm>
                <a:off x="4627143" y="3244212"/>
                <a:ext cx="17944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/>
                  <a:t>electron-pushing</a:t>
                </a:r>
                <a:endParaRPr lang="en-US" dirty="0"/>
              </a:p>
            </p:txBody>
          </p:sp>
        </p:grp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63012F0E-4097-6345-99CF-F61390361734}"/>
                </a:ext>
              </a:extLst>
            </p:cNvPr>
            <p:cNvCxnSpPr/>
            <p:nvPr/>
          </p:nvCxnSpPr>
          <p:spPr>
            <a:xfrm>
              <a:off x="4432633" y="1976521"/>
              <a:ext cx="1911208" cy="0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95B9977E-B2C3-1740-97B0-F1ED435A2CE8}"/>
                </a:ext>
              </a:extLst>
            </p:cNvPr>
            <p:cNvSpPr/>
            <p:nvPr/>
          </p:nvSpPr>
          <p:spPr>
            <a:xfrm>
              <a:off x="4555503" y="1530667"/>
              <a:ext cx="17944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electron-pushing</a:t>
              </a:r>
              <a:endParaRPr lang="en-US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82DDC399-6CF2-C14D-9EBD-D3E734405BEF}"/>
                </a:ext>
              </a:extLst>
            </p:cNvPr>
            <p:cNvCxnSpPr/>
            <p:nvPr/>
          </p:nvCxnSpPr>
          <p:spPr>
            <a:xfrm>
              <a:off x="4507385" y="5615285"/>
              <a:ext cx="1911208" cy="0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CE90E394-BF25-0547-8128-DDDA9F45303E}"/>
                </a:ext>
              </a:extLst>
            </p:cNvPr>
            <p:cNvSpPr/>
            <p:nvPr/>
          </p:nvSpPr>
          <p:spPr>
            <a:xfrm>
              <a:off x="4630255" y="5169431"/>
              <a:ext cx="17944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electron-pushing</a:t>
              </a:r>
              <a:endParaRPr lang="en-US" dirty="0"/>
            </a:p>
          </p:txBody>
        </p:sp>
      </p:grpSp>
      <p:sp>
        <p:nvSpPr>
          <p:cNvPr id="106" name="Title 1">
            <a:extLst>
              <a:ext uri="{FF2B5EF4-FFF2-40B4-BE49-F238E27FC236}">
                <a16:creationId xmlns:a16="http://schemas.microsoft.com/office/drawing/2014/main" id="{35E2AC47-7E0B-0E4F-887D-0DF8153A2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1999" cy="758525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A hack: electron reshuffling + resonance</a:t>
            </a:r>
            <a:endParaRPr lang="en-US" sz="3000" b="1" i="1" dirty="0">
              <a:latin typeface="+mn-lt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2C62C71-F5C9-3146-9146-95B82AA29FBD}"/>
              </a:ext>
            </a:extLst>
          </p:cNvPr>
          <p:cNvSpPr txBox="1"/>
          <p:nvPr/>
        </p:nvSpPr>
        <p:spPr>
          <a:xfrm>
            <a:off x="0" y="598534"/>
            <a:ext cx="11999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Electron-reshuffling</a:t>
            </a:r>
            <a:r>
              <a:rPr lang="en-US" sz="2400" dirty="0"/>
              <a:t>: exchanging a </a:t>
            </a:r>
            <a:r>
              <a:rPr lang="en-US" sz="2400" b="1" dirty="0"/>
              <a:t>bond</a:t>
            </a:r>
            <a:r>
              <a:rPr lang="en-US" sz="2400" dirty="0"/>
              <a:t> for </a:t>
            </a:r>
            <a:r>
              <a:rPr lang="en-US" sz="2400" b="1" dirty="0"/>
              <a:t>two electrons </a:t>
            </a:r>
            <a:r>
              <a:rPr lang="en-US" sz="2400" dirty="0"/>
              <a:t>(paired or unpaired), or </a:t>
            </a:r>
            <a:r>
              <a:rPr lang="en-US" sz="2400" b="1" dirty="0"/>
              <a:t>vice versa</a:t>
            </a:r>
            <a:r>
              <a:rPr lang="en-US" sz="2400" dirty="0"/>
              <a:t>.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68716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Donut 116">
            <a:extLst>
              <a:ext uri="{FF2B5EF4-FFF2-40B4-BE49-F238E27FC236}">
                <a16:creationId xmlns:a16="http://schemas.microsoft.com/office/drawing/2014/main" id="{D11832B5-CBFF-504A-8EB6-F602379ACC0B}"/>
              </a:ext>
            </a:extLst>
          </p:cNvPr>
          <p:cNvSpPr/>
          <p:nvPr/>
        </p:nvSpPr>
        <p:spPr>
          <a:xfrm>
            <a:off x="558514" y="4644659"/>
            <a:ext cx="9664980" cy="1988013"/>
          </a:xfrm>
          <a:prstGeom prst="donut">
            <a:avLst>
              <a:gd name="adj" fmla="val 11997"/>
            </a:avLst>
          </a:prstGeom>
          <a:solidFill>
            <a:srgbClr val="7030A0">
              <a:alpha val="47000"/>
            </a:srgbClr>
          </a:solidFill>
          <a:ln>
            <a:solidFill>
              <a:schemeClr val="accent1">
                <a:shade val="50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8231D72-0B3C-5E45-80A0-D5B4F6A06952}"/>
              </a:ext>
            </a:extLst>
          </p:cNvPr>
          <p:cNvSpPr txBox="1"/>
          <p:nvPr/>
        </p:nvSpPr>
        <p:spPr>
          <a:xfrm>
            <a:off x="9399752" y="1455745"/>
            <a:ext cx="2569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 an octet on the right-hand O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7A6761B-2206-D341-8274-23D62A731C9E}"/>
              </a:ext>
            </a:extLst>
          </p:cNvPr>
          <p:cNvSpPr txBox="1"/>
          <p:nvPr/>
        </p:nvSpPr>
        <p:spPr>
          <a:xfrm>
            <a:off x="9425774" y="3175050"/>
            <a:ext cx="2569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 an octet on the left-hand O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7FCFD9D-8F8B-ED41-9CC5-2A7E35592FA4}"/>
              </a:ext>
            </a:extLst>
          </p:cNvPr>
          <p:cNvGrpSpPr/>
          <p:nvPr/>
        </p:nvGrpSpPr>
        <p:grpSpPr>
          <a:xfrm>
            <a:off x="1645195" y="1530667"/>
            <a:ext cx="8290212" cy="5015735"/>
            <a:chOff x="1645195" y="1530667"/>
            <a:chExt cx="8290212" cy="5015735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1B9D9206-A8CD-1948-97EA-F1A59615F44F}"/>
                </a:ext>
              </a:extLst>
            </p:cNvPr>
            <p:cNvGrpSpPr/>
            <p:nvPr/>
          </p:nvGrpSpPr>
          <p:grpSpPr>
            <a:xfrm>
              <a:off x="1777117" y="1530667"/>
              <a:ext cx="8116507" cy="1345879"/>
              <a:chOff x="1908415" y="1998166"/>
              <a:chExt cx="8116507" cy="1345879"/>
            </a:xfrm>
          </p:grpSpPr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F12E39E7-7C3D-A84C-BAB4-D1CA68589A8A}"/>
                  </a:ext>
                </a:extLst>
              </p:cNvPr>
              <p:cNvGrpSpPr/>
              <p:nvPr/>
            </p:nvGrpSpPr>
            <p:grpSpPr>
              <a:xfrm>
                <a:off x="1908415" y="1998166"/>
                <a:ext cx="8116507" cy="861774"/>
                <a:chOff x="2193102" y="3081578"/>
                <a:chExt cx="8116507" cy="861774"/>
              </a:xfrm>
            </p:grpSpPr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0B388CB9-C424-DC4A-B489-6EF25F953A58}"/>
                    </a:ext>
                  </a:extLst>
                </p:cNvPr>
                <p:cNvSpPr txBox="1"/>
                <p:nvPr/>
              </p:nvSpPr>
              <p:spPr>
                <a:xfrm>
                  <a:off x="7348263" y="3081578"/>
                  <a:ext cx="2961346" cy="861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0" dirty="0"/>
                    <a:t>O     O</a:t>
                  </a:r>
                </a:p>
              </p:txBody>
            </p:sp>
            <p:grpSp>
              <p:nvGrpSpPr>
                <p:cNvPr id="191" name="Group 190">
                  <a:extLst>
                    <a:ext uri="{FF2B5EF4-FFF2-40B4-BE49-F238E27FC236}">
                      <a16:creationId xmlns:a16="http://schemas.microsoft.com/office/drawing/2014/main" id="{8CEF5336-71A5-1040-B043-57FE273A262A}"/>
                    </a:ext>
                  </a:extLst>
                </p:cNvPr>
                <p:cNvGrpSpPr/>
                <p:nvPr/>
              </p:nvGrpSpPr>
              <p:grpSpPr>
                <a:xfrm>
                  <a:off x="2193102" y="3174557"/>
                  <a:ext cx="1989129" cy="704692"/>
                  <a:chOff x="4232109" y="3043101"/>
                  <a:chExt cx="1989129" cy="704692"/>
                </a:xfrm>
              </p:grpSpPr>
              <p:pic>
                <p:nvPicPr>
                  <p:cNvPr id="203" name="Picture 2">
                    <a:extLst>
                      <a:ext uri="{FF2B5EF4-FFF2-40B4-BE49-F238E27FC236}">
                        <a16:creationId xmlns:a16="http://schemas.microsoft.com/office/drawing/2014/main" id="{4B229955-ACFA-D840-8488-0E36250573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329906" y="3102677"/>
                    <a:ext cx="1766094" cy="59867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204" name="Group 203">
                    <a:extLst>
                      <a:ext uri="{FF2B5EF4-FFF2-40B4-BE49-F238E27FC236}">
                        <a16:creationId xmlns:a16="http://schemas.microsoft.com/office/drawing/2014/main" id="{9167B835-8E57-3244-8373-5D328C4CF108}"/>
                      </a:ext>
                    </a:extLst>
                  </p:cNvPr>
                  <p:cNvGrpSpPr/>
                  <p:nvPr/>
                </p:nvGrpSpPr>
                <p:grpSpPr>
                  <a:xfrm rot="402711">
                    <a:off x="6078811" y="3043101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214" name="Oval 213">
                      <a:extLst>
                        <a:ext uri="{FF2B5EF4-FFF2-40B4-BE49-F238E27FC236}">
                          <a16:creationId xmlns:a16="http://schemas.microsoft.com/office/drawing/2014/main" id="{74D04181-7C21-0644-BF7F-B119B2C13B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5" name="Oval 214">
                      <a:extLst>
                        <a:ext uri="{FF2B5EF4-FFF2-40B4-BE49-F238E27FC236}">
                          <a16:creationId xmlns:a16="http://schemas.microsoft.com/office/drawing/2014/main" id="{63FBD02E-AAC2-924D-8FB4-B3E9BD1617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05" name="Group 204">
                    <a:extLst>
                      <a:ext uri="{FF2B5EF4-FFF2-40B4-BE49-F238E27FC236}">
                        <a16:creationId xmlns:a16="http://schemas.microsoft.com/office/drawing/2014/main" id="{3E3BCA3E-26E1-C145-8876-5DDA7BC71761}"/>
                      </a:ext>
                    </a:extLst>
                  </p:cNvPr>
                  <p:cNvGrpSpPr/>
                  <p:nvPr/>
                </p:nvGrpSpPr>
                <p:grpSpPr>
                  <a:xfrm rot="4663464">
                    <a:off x="6067978" y="3593605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212" name="Oval 211">
                      <a:extLst>
                        <a:ext uri="{FF2B5EF4-FFF2-40B4-BE49-F238E27FC236}">
                          <a16:creationId xmlns:a16="http://schemas.microsoft.com/office/drawing/2014/main" id="{70E1434C-FB2C-5342-9ABA-48A7B72036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3" name="Oval 212">
                      <a:extLst>
                        <a:ext uri="{FF2B5EF4-FFF2-40B4-BE49-F238E27FC236}">
                          <a16:creationId xmlns:a16="http://schemas.microsoft.com/office/drawing/2014/main" id="{280E5470-7C28-B042-A10A-B637DD3859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06" name="Group 205">
                    <a:extLst>
                      <a:ext uri="{FF2B5EF4-FFF2-40B4-BE49-F238E27FC236}">
                        <a16:creationId xmlns:a16="http://schemas.microsoft.com/office/drawing/2014/main" id="{B3F7FB53-4D25-8642-BFF7-649185C75372}"/>
                      </a:ext>
                    </a:extLst>
                  </p:cNvPr>
                  <p:cNvGrpSpPr/>
                  <p:nvPr/>
                </p:nvGrpSpPr>
                <p:grpSpPr>
                  <a:xfrm rot="4663464">
                    <a:off x="4237096" y="3047788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210" name="Oval 209">
                      <a:extLst>
                        <a:ext uri="{FF2B5EF4-FFF2-40B4-BE49-F238E27FC236}">
                          <a16:creationId xmlns:a16="http://schemas.microsoft.com/office/drawing/2014/main" id="{EEC2EC69-CF2E-6144-B4C3-8A4A5F46B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1" name="Oval 210">
                      <a:extLst>
                        <a:ext uri="{FF2B5EF4-FFF2-40B4-BE49-F238E27FC236}">
                          <a16:creationId xmlns:a16="http://schemas.microsoft.com/office/drawing/2014/main" id="{A474A4BC-3380-0843-9C2D-579B766B7E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07" name="Group 206">
                    <a:extLst>
                      <a:ext uri="{FF2B5EF4-FFF2-40B4-BE49-F238E27FC236}">
                        <a16:creationId xmlns:a16="http://schemas.microsoft.com/office/drawing/2014/main" id="{2046FD6A-DDBD-8A41-98D8-BD75C2BAB682}"/>
                      </a:ext>
                    </a:extLst>
                  </p:cNvPr>
                  <p:cNvGrpSpPr/>
                  <p:nvPr/>
                </p:nvGrpSpPr>
                <p:grpSpPr>
                  <a:xfrm rot="402711">
                    <a:off x="4232336" y="3595392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208" name="Oval 207">
                      <a:extLst>
                        <a:ext uri="{FF2B5EF4-FFF2-40B4-BE49-F238E27FC236}">
                          <a16:creationId xmlns:a16="http://schemas.microsoft.com/office/drawing/2014/main" id="{B7DF2059-0EDC-6A47-8C1D-4D222D7DA5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9" name="Oval 208">
                      <a:extLst>
                        <a:ext uri="{FF2B5EF4-FFF2-40B4-BE49-F238E27FC236}">
                          <a16:creationId xmlns:a16="http://schemas.microsoft.com/office/drawing/2014/main" id="{4362A561-DB3D-3240-BD27-6383A36AD3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sp>
              <p:nvSpPr>
                <p:cNvPr id="192" name="Oval 191">
                  <a:extLst>
                    <a:ext uri="{FF2B5EF4-FFF2-40B4-BE49-F238E27FC236}">
                      <a16:creationId xmlns:a16="http://schemas.microsoft.com/office/drawing/2014/main" id="{7FF0330F-20C7-8E49-BCF8-F997B6275DF2}"/>
                    </a:ext>
                  </a:extLst>
                </p:cNvPr>
                <p:cNvSpPr/>
                <p:nvPr/>
              </p:nvSpPr>
              <p:spPr>
                <a:xfrm rot="8149729">
                  <a:off x="7679727" y="3161217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Oval 192">
                  <a:extLst>
                    <a:ext uri="{FF2B5EF4-FFF2-40B4-BE49-F238E27FC236}">
                      <a16:creationId xmlns:a16="http://schemas.microsoft.com/office/drawing/2014/main" id="{1D55382D-C4DC-C342-92D5-2883305DF754}"/>
                    </a:ext>
                  </a:extLst>
                </p:cNvPr>
                <p:cNvSpPr/>
                <p:nvPr/>
              </p:nvSpPr>
              <p:spPr>
                <a:xfrm rot="8149729">
                  <a:off x="7573494" y="3151284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Oval 193">
                  <a:extLst>
                    <a:ext uri="{FF2B5EF4-FFF2-40B4-BE49-F238E27FC236}">
                      <a16:creationId xmlns:a16="http://schemas.microsoft.com/office/drawing/2014/main" id="{3CF83094-A2C0-2C4D-8F94-A79255D324A8}"/>
                    </a:ext>
                  </a:extLst>
                </p:cNvPr>
                <p:cNvSpPr/>
                <p:nvPr/>
              </p:nvSpPr>
              <p:spPr>
                <a:xfrm rot="2211058">
                  <a:off x="7313141" y="343661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Oval 194">
                  <a:extLst>
                    <a:ext uri="{FF2B5EF4-FFF2-40B4-BE49-F238E27FC236}">
                      <a16:creationId xmlns:a16="http://schemas.microsoft.com/office/drawing/2014/main" id="{2DA88C62-77A7-9E47-BF99-2369EC00A35C}"/>
                    </a:ext>
                  </a:extLst>
                </p:cNvPr>
                <p:cNvSpPr/>
                <p:nvPr/>
              </p:nvSpPr>
              <p:spPr>
                <a:xfrm rot="2211058">
                  <a:off x="7319906" y="3563189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Oval 195">
                  <a:extLst>
                    <a:ext uri="{FF2B5EF4-FFF2-40B4-BE49-F238E27FC236}">
                      <a16:creationId xmlns:a16="http://schemas.microsoft.com/office/drawing/2014/main" id="{C52729BD-4BC3-EA4D-B8FC-16F163B6D15E}"/>
                    </a:ext>
                  </a:extLst>
                </p:cNvPr>
                <p:cNvSpPr/>
                <p:nvPr/>
              </p:nvSpPr>
              <p:spPr>
                <a:xfrm rot="4663464">
                  <a:off x="7523527" y="3830660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Oval 196">
                  <a:extLst>
                    <a:ext uri="{FF2B5EF4-FFF2-40B4-BE49-F238E27FC236}">
                      <a16:creationId xmlns:a16="http://schemas.microsoft.com/office/drawing/2014/main" id="{8CDC464F-6CEA-404F-AA69-E69D593804D7}"/>
                    </a:ext>
                  </a:extLst>
                </p:cNvPr>
                <p:cNvSpPr/>
                <p:nvPr/>
              </p:nvSpPr>
              <p:spPr>
                <a:xfrm rot="4663464">
                  <a:off x="7631432" y="385386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7BA0EB58-82C6-C24C-B7B3-6210DC5907D1}"/>
                    </a:ext>
                  </a:extLst>
                </p:cNvPr>
                <p:cNvSpPr/>
                <p:nvPr/>
              </p:nvSpPr>
              <p:spPr>
                <a:xfrm rot="2211058">
                  <a:off x="9013195" y="3396215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6C1F3AD9-624E-C741-B465-FB65958871C4}"/>
                    </a:ext>
                  </a:extLst>
                </p:cNvPr>
                <p:cNvSpPr/>
                <p:nvPr/>
              </p:nvSpPr>
              <p:spPr>
                <a:xfrm rot="2211058">
                  <a:off x="9009914" y="3502695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B57ABBF3-7E45-C846-96B3-2906BE938B00}"/>
                    </a:ext>
                  </a:extLst>
                </p:cNvPr>
                <p:cNvSpPr/>
                <p:nvPr/>
              </p:nvSpPr>
              <p:spPr>
                <a:xfrm rot="7692622">
                  <a:off x="8798421" y="31482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01" name="Oval 200">
                  <a:extLst>
                    <a:ext uri="{FF2B5EF4-FFF2-40B4-BE49-F238E27FC236}">
                      <a16:creationId xmlns:a16="http://schemas.microsoft.com/office/drawing/2014/main" id="{04E49ED0-EB1B-5E45-9C30-95614764B8B4}"/>
                    </a:ext>
                  </a:extLst>
                </p:cNvPr>
                <p:cNvSpPr/>
                <p:nvPr/>
              </p:nvSpPr>
              <p:spPr>
                <a:xfrm rot="7692622">
                  <a:off x="8701857" y="3152486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pic>
              <p:nvPicPr>
                <p:cNvPr id="202" name="Picture 2">
                  <a:extLst>
                    <a:ext uri="{FF2B5EF4-FFF2-40B4-BE49-F238E27FC236}">
                      <a16:creationId xmlns:a16="http://schemas.microsoft.com/office/drawing/2014/main" id="{7B33E058-39E1-CB4E-87A1-4E5CFD91067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205" t="53390" r="30906"/>
                <a:stretch/>
              </p:blipFill>
              <p:spPr bwMode="auto">
                <a:xfrm>
                  <a:off x="7872176" y="3429000"/>
                  <a:ext cx="669164" cy="2790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89" name="Arc 188">
                <a:extLst>
                  <a:ext uri="{FF2B5EF4-FFF2-40B4-BE49-F238E27FC236}">
                    <a16:creationId xmlns:a16="http://schemas.microsoft.com/office/drawing/2014/main" id="{C25DE62B-7C2A-874E-AF40-93295A745D34}"/>
                  </a:ext>
                </a:extLst>
              </p:cNvPr>
              <p:cNvSpPr/>
              <p:nvPr/>
            </p:nvSpPr>
            <p:spPr>
              <a:xfrm flipH="1" flipV="1">
                <a:off x="2260750" y="2129558"/>
                <a:ext cx="574980" cy="1214487"/>
              </a:xfrm>
              <a:prstGeom prst="arc">
                <a:avLst>
                  <a:gd name="adj1" fmla="val 11137144"/>
                  <a:gd name="adj2" fmla="val 19542049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98A256F8-9ACC-8B46-89D2-D3DAFC22A81A}"/>
                </a:ext>
              </a:extLst>
            </p:cNvPr>
            <p:cNvGrpSpPr/>
            <p:nvPr/>
          </p:nvGrpSpPr>
          <p:grpSpPr>
            <a:xfrm>
              <a:off x="1645195" y="5195941"/>
              <a:ext cx="8116507" cy="1350461"/>
              <a:chOff x="1908415" y="1998166"/>
              <a:chExt cx="8116507" cy="1350461"/>
            </a:xfrm>
          </p:grpSpPr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6572155F-DD86-2840-9EC9-2A725EB831F1}"/>
                  </a:ext>
                </a:extLst>
              </p:cNvPr>
              <p:cNvGrpSpPr/>
              <p:nvPr/>
            </p:nvGrpSpPr>
            <p:grpSpPr>
              <a:xfrm>
                <a:off x="1908415" y="1998166"/>
                <a:ext cx="8116507" cy="861774"/>
                <a:chOff x="2193102" y="3081578"/>
                <a:chExt cx="8116507" cy="861774"/>
              </a:xfrm>
            </p:grpSpPr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58F103AD-ED71-1547-92BF-8B71AE72E6FA}"/>
                    </a:ext>
                  </a:extLst>
                </p:cNvPr>
                <p:cNvSpPr txBox="1"/>
                <p:nvPr/>
              </p:nvSpPr>
              <p:spPr>
                <a:xfrm>
                  <a:off x="7348263" y="3081578"/>
                  <a:ext cx="2961346" cy="861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0" dirty="0"/>
                    <a:t>O     O</a:t>
                  </a:r>
                </a:p>
              </p:txBody>
            </p:sp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DD3117E9-8336-934F-AFD6-2CD5F6304DD3}"/>
                    </a:ext>
                  </a:extLst>
                </p:cNvPr>
                <p:cNvGrpSpPr/>
                <p:nvPr/>
              </p:nvGrpSpPr>
              <p:grpSpPr>
                <a:xfrm>
                  <a:off x="2193102" y="3174557"/>
                  <a:ext cx="1989129" cy="704692"/>
                  <a:chOff x="4232109" y="3043101"/>
                  <a:chExt cx="1989129" cy="704692"/>
                </a:xfrm>
              </p:grpSpPr>
              <p:pic>
                <p:nvPicPr>
                  <p:cNvPr id="175" name="Picture 2">
                    <a:extLst>
                      <a:ext uri="{FF2B5EF4-FFF2-40B4-BE49-F238E27FC236}">
                        <a16:creationId xmlns:a16="http://schemas.microsoft.com/office/drawing/2014/main" id="{9ED27F30-BC40-B446-875F-3E53A046406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329906" y="3102677"/>
                    <a:ext cx="1766094" cy="59867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176" name="Group 175">
                    <a:extLst>
                      <a:ext uri="{FF2B5EF4-FFF2-40B4-BE49-F238E27FC236}">
                        <a16:creationId xmlns:a16="http://schemas.microsoft.com/office/drawing/2014/main" id="{6B95878B-1A68-3D46-AC3C-6A0B5C817B49}"/>
                      </a:ext>
                    </a:extLst>
                  </p:cNvPr>
                  <p:cNvGrpSpPr/>
                  <p:nvPr/>
                </p:nvGrpSpPr>
                <p:grpSpPr>
                  <a:xfrm rot="402711">
                    <a:off x="6078811" y="3043101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186" name="Oval 185">
                      <a:extLst>
                        <a:ext uri="{FF2B5EF4-FFF2-40B4-BE49-F238E27FC236}">
                          <a16:creationId xmlns:a16="http://schemas.microsoft.com/office/drawing/2014/main" id="{13539872-DEF0-0E46-BDB2-C054DD4943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7" name="Oval 186">
                      <a:extLst>
                        <a:ext uri="{FF2B5EF4-FFF2-40B4-BE49-F238E27FC236}">
                          <a16:creationId xmlns:a16="http://schemas.microsoft.com/office/drawing/2014/main" id="{DBD1734D-6AC6-3145-A412-53CAD1759D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77" name="Group 176">
                    <a:extLst>
                      <a:ext uri="{FF2B5EF4-FFF2-40B4-BE49-F238E27FC236}">
                        <a16:creationId xmlns:a16="http://schemas.microsoft.com/office/drawing/2014/main" id="{8ABEE8AE-8767-1146-92C8-FD9C7532403B}"/>
                      </a:ext>
                    </a:extLst>
                  </p:cNvPr>
                  <p:cNvGrpSpPr/>
                  <p:nvPr/>
                </p:nvGrpSpPr>
                <p:grpSpPr>
                  <a:xfrm rot="4663464">
                    <a:off x="6067978" y="3593605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184" name="Oval 183">
                      <a:extLst>
                        <a:ext uri="{FF2B5EF4-FFF2-40B4-BE49-F238E27FC236}">
                          <a16:creationId xmlns:a16="http://schemas.microsoft.com/office/drawing/2014/main" id="{AE6A2F91-1EC3-2345-BD41-A2C08B09A4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5" name="Oval 184">
                      <a:extLst>
                        <a:ext uri="{FF2B5EF4-FFF2-40B4-BE49-F238E27FC236}">
                          <a16:creationId xmlns:a16="http://schemas.microsoft.com/office/drawing/2014/main" id="{788A448F-6550-7B47-98E1-9C5C9C30CE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78" name="Group 177">
                    <a:extLst>
                      <a:ext uri="{FF2B5EF4-FFF2-40B4-BE49-F238E27FC236}">
                        <a16:creationId xmlns:a16="http://schemas.microsoft.com/office/drawing/2014/main" id="{3DF0E0D7-59F5-7B47-808D-9387379424CA}"/>
                      </a:ext>
                    </a:extLst>
                  </p:cNvPr>
                  <p:cNvGrpSpPr/>
                  <p:nvPr/>
                </p:nvGrpSpPr>
                <p:grpSpPr>
                  <a:xfrm rot="4663464">
                    <a:off x="4237096" y="3047788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182" name="Oval 181">
                      <a:extLst>
                        <a:ext uri="{FF2B5EF4-FFF2-40B4-BE49-F238E27FC236}">
                          <a16:creationId xmlns:a16="http://schemas.microsoft.com/office/drawing/2014/main" id="{309C83C5-1F25-7F4C-8448-87339C98F4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3" name="Oval 182">
                      <a:extLst>
                        <a:ext uri="{FF2B5EF4-FFF2-40B4-BE49-F238E27FC236}">
                          <a16:creationId xmlns:a16="http://schemas.microsoft.com/office/drawing/2014/main" id="{6C179516-7387-3944-A2E7-03A3E0E601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79" name="Group 178">
                    <a:extLst>
                      <a:ext uri="{FF2B5EF4-FFF2-40B4-BE49-F238E27FC236}">
                        <a16:creationId xmlns:a16="http://schemas.microsoft.com/office/drawing/2014/main" id="{D56D7B2F-3C87-9441-8836-78E0E5D016A6}"/>
                      </a:ext>
                    </a:extLst>
                  </p:cNvPr>
                  <p:cNvGrpSpPr/>
                  <p:nvPr/>
                </p:nvGrpSpPr>
                <p:grpSpPr>
                  <a:xfrm rot="402711">
                    <a:off x="4232336" y="3595392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180" name="Oval 179">
                      <a:extLst>
                        <a:ext uri="{FF2B5EF4-FFF2-40B4-BE49-F238E27FC236}">
                          <a16:creationId xmlns:a16="http://schemas.microsoft.com/office/drawing/2014/main" id="{F2FB8FC1-EA05-0746-909D-8FCE3FAA89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1" name="Oval 180">
                      <a:extLst>
                        <a:ext uri="{FF2B5EF4-FFF2-40B4-BE49-F238E27FC236}">
                          <a16:creationId xmlns:a16="http://schemas.microsoft.com/office/drawing/2014/main" id="{99462D02-004D-3145-852E-FBE3E40391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BFE26BAB-9949-0844-9699-75197C74C54B}"/>
                    </a:ext>
                  </a:extLst>
                </p:cNvPr>
                <p:cNvSpPr/>
                <p:nvPr/>
              </p:nvSpPr>
              <p:spPr>
                <a:xfrm rot="8149729">
                  <a:off x="7679727" y="3161217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Oval 164">
                  <a:extLst>
                    <a:ext uri="{FF2B5EF4-FFF2-40B4-BE49-F238E27FC236}">
                      <a16:creationId xmlns:a16="http://schemas.microsoft.com/office/drawing/2014/main" id="{06539596-96D9-9843-BA47-BD49B7A9BDB2}"/>
                    </a:ext>
                  </a:extLst>
                </p:cNvPr>
                <p:cNvSpPr/>
                <p:nvPr/>
              </p:nvSpPr>
              <p:spPr>
                <a:xfrm rot="8149729">
                  <a:off x="7573494" y="3151284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570B718E-E7FD-854C-BB18-D91F4D9A473F}"/>
                    </a:ext>
                  </a:extLst>
                </p:cNvPr>
                <p:cNvSpPr/>
                <p:nvPr/>
              </p:nvSpPr>
              <p:spPr>
                <a:xfrm rot="2211058">
                  <a:off x="7313141" y="343661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4B5C5284-C75A-9F45-8DC1-69D72A838973}"/>
                    </a:ext>
                  </a:extLst>
                </p:cNvPr>
                <p:cNvSpPr/>
                <p:nvPr/>
              </p:nvSpPr>
              <p:spPr>
                <a:xfrm rot="2211058">
                  <a:off x="7319906" y="3563189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09B993AD-4F3C-3C47-9407-A7DE4426481A}"/>
                    </a:ext>
                  </a:extLst>
                </p:cNvPr>
                <p:cNvSpPr/>
                <p:nvPr/>
              </p:nvSpPr>
              <p:spPr>
                <a:xfrm rot="4663464">
                  <a:off x="8755169" y="3811999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26665EDD-55B1-3F4D-B8E7-9DDEAA7A1C5D}"/>
                    </a:ext>
                  </a:extLst>
                </p:cNvPr>
                <p:cNvSpPr/>
                <p:nvPr/>
              </p:nvSpPr>
              <p:spPr>
                <a:xfrm rot="4663464">
                  <a:off x="7631432" y="385386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Oval 169">
                  <a:extLst>
                    <a:ext uri="{FF2B5EF4-FFF2-40B4-BE49-F238E27FC236}">
                      <a16:creationId xmlns:a16="http://schemas.microsoft.com/office/drawing/2014/main" id="{843E82BC-1482-1A41-ABD6-72C7BD7CF847}"/>
                    </a:ext>
                  </a:extLst>
                </p:cNvPr>
                <p:cNvSpPr/>
                <p:nvPr/>
              </p:nvSpPr>
              <p:spPr>
                <a:xfrm rot="2211058">
                  <a:off x="9013195" y="3396215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D38CB40B-DE79-AF42-8D43-867CC9542E7F}"/>
                    </a:ext>
                  </a:extLst>
                </p:cNvPr>
                <p:cNvSpPr/>
                <p:nvPr/>
              </p:nvSpPr>
              <p:spPr>
                <a:xfrm rot="2211058">
                  <a:off x="9009914" y="3502695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F2FFF5FB-33FA-DA40-A7AE-3CF35EFBA3BB}"/>
                    </a:ext>
                  </a:extLst>
                </p:cNvPr>
                <p:cNvSpPr/>
                <p:nvPr/>
              </p:nvSpPr>
              <p:spPr>
                <a:xfrm rot="7692622">
                  <a:off x="8798421" y="31482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3" name="Oval 172">
                  <a:extLst>
                    <a:ext uri="{FF2B5EF4-FFF2-40B4-BE49-F238E27FC236}">
                      <a16:creationId xmlns:a16="http://schemas.microsoft.com/office/drawing/2014/main" id="{782432A0-BBDF-7A4B-8D60-EEEF6BC63552}"/>
                    </a:ext>
                  </a:extLst>
                </p:cNvPr>
                <p:cNvSpPr/>
                <p:nvPr/>
              </p:nvSpPr>
              <p:spPr>
                <a:xfrm rot="7692622">
                  <a:off x="8701857" y="3152486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pic>
              <p:nvPicPr>
                <p:cNvPr id="174" name="Picture 2">
                  <a:extLst>
                    <a:ext uri="{FF2B5EF4-FFF2-40B4-BE49-F238E27FC236}">
                      <a16:creationId xmlns:a16="http://schemas.microsoft.com/office/drawing/2014/main" id="{56BDD723-9550-0B47-A664-22217C72684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205" t="53390" r="30906"/>
                <a:stretch/>
              </p:blipFill>
              <p:spPr bwMode="auto">
                <a:xfrm>
                  <a:off x="7872176" y="3429000"/>
                  <a:ext cx="669164" cy="2790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60" name="Arc 159">
                <a:extLst>
                  <a:ext uri="{FF2B5EF4-FFF2-40B4-BE49-F238E27FC236}">
                    <a16:creationId xmlns:a16="http://schemas.microsoft.com/office/drawing/2014/main" id="{90FE83DE-8B98-E047-BE12-DE0F74AC8009}"/>
                  </a:ext>
                </a:extLst>
              </p:cNvPr>
              <p:cNvSpPr/>
              <p:nvPr/>
            </p:nvSpPr>
            <p:spPr>
              <a:xfrm flipH="1" flipV="1">
                <a:off x="2260750" y="2129558"/>
                <a:ext cx="574980" cy="1214487"/>
              </a:xfrm>
              <a:prstGeom prst="arc">
                <a:avLst>
                  <a:gd name="adj1" fmla="val 11137144"/>
                  <a:gd name="adj2" fmla="val 19542049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Arc 160">
                <a:extLst>
                  <a:ext uri="{FF2B5EF4-FFF2-40B4-BE49-F238E27FC236}">
                    <a16:creationId xmlns:a16="http://schemas.microsoft.com/office/drawing/2014/main" id="{66216536-9D60-B641-B249-C61787D6D5E1}"/>
                  </a:ext>
                </a:extLst>
              </p:cNvPr>
              <p:cNvSpPr/>
              <p:nvPr/>
            </p:nvSpPr>
            <p:spPr>
              <a:xfrm flipV="1">
                <a:off x="2969109" y="2150167"/>
                <a:ext cx="567099" cy="1198460"/>
              </a:xfrm>
              <a:prstGeom prst="arc">
                <a:avLst>
                  <a:gd name="adj1" fmla="val 11137144"/>
                  <a:gd name="adj2" fmla="val 19542049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62470EBE-47D1-2042-8889-713B46423268}"/>
                </a:ext>
              </a:extLst>
            </p:cNvPr>
            <p:cNvGrpSpPr/>
            <p:nvPr/>
          </p:nvGrpSpPr>
          <p:grpSpPr>
            <a:xfrm>
              <a:off x="1818900" y="3250333"/>
              <a:ext cx="8116507" cy="861774"/>
              <a:chOff x="2193102" y="3081578"/>
              <a:chExt cx="8116507" cy="861774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51F122DC-7A4D-C248-8FC1-A05585518CCF}"/>
                  </a:ext>
                </a:extLst>
              </p:cNvPr>
              <p:cNvSpPr txBox="1"/>
              <p:nvPr/>
            </p:nvSpPr>
            <p:spPr>
              <a:xfrm>
                <a:off x="7348263" y="3081578"/>
                <a:ext cx="296134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dirty="0"/>
                  <a:t>O     O</a:t>
                </a:r>
              </a:p>
            </p:txBody>
          </p:sp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C0B00E33-A80F-9E42-A2DF-B156D9774532}"/>
                  </a:ext>
                </a:extLst>
              </p:cNvPr>
              <p:cNvGrpSpPr/>
              <p:nvPr/>
            </p:nvGrpSpPr>
            <p:grpSpPr>
              <a:xfrm>
                <a:off x="2193102" y="3174557"/>
                <a:ext cx="1989129" cy="704692"/>
                <a:chOff x="4232109" y="3043101"/>
                <a:chExt cx="1989129" cy="704692"/>
              </a:xfrm>
            </p:grpSpPr>
            <p:pic>
              <p:nvPicPr>
                <p:cNvPr id="146" name="Picture 2">
                  <a:extLst>
                    <a:ext uri="{FF2B5EF4-FFF2-40B4-BE49-F238E27FC236}">
                      <a16:creationId xmlns:a16="http://schemas.microsoft.com/office/drawing/2014/main" id="{49FCDC07-8A2E-9245-A1E1-D3859441F8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29906" y="3102677"/>
                  <a:ext cx="1766094" cy="5986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D6197592-F3BF-B740-B15B-FECC962B7791}"/>
                    </a:ext>
                  </a:extLst>
                </p:cNvPr>
                <p:cNvGrpSpPr/>
                <p:nvPr/>
              </p:nvGrpSpPr>
              <p:grpSpPr>
                <a:xfrm rot="402711">
                  <a:off x="6078811" y="3043101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57" name="Oval 156">
                    <a:extLst>
                      <a:ext uri="{FF2B5EF4-FFF2-40B4-BE49-F238E27FC236}">
                        <a16:creationId xmlns:a16="http://schemas.microsoft.com/office/drawing/2014/main" id="{C931E7DC-B57D-954C-998E-135B843DFFA3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8" name="Oval 157">
                    <a:extLst>
                      <a:ext uri="{FF2B5EF4-FFF2-40B4-BE49-F238E27FC236}">
                        <a16:creationId xmlns:a16="http://schemas.microsoft.com/office/drawing/2014/main" id="{05352E3C-0978-E442-957E-E249A404DA35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545ACAA9-CF03-AF44-9AF1-6C6C6126814A}"/>
                    </a:ext>
                  </a:extLst>
                </p:cNvPr>
                <p:cNvGrpSpPr/>
                <p:nvPr/>
              </p:nvGrpSpPr>
              <p:grpSpPr>
                <a:xfrm rot="4663464">
                  <a:off x="6067978" y="3593605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55" name="Oval 154">
                    <a:extLst>
                      <a:ext uri="{FF2B5EF4-FFF2-40B4-BE49-F238E27FC236}">
                        <a16:creationId xmlns:a16="http://schemas.microsoft.com/office/drawing/2014/main" id="{95FE40B5-D8E8-414F-A639-35AFA2F33346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6" name="Oval 155">
                    <a:extLst>
                      <a:ext uri="{FF2B5EF4-FFF2-40B4-BE49-F238E27FC236}">
                        <a16:creationId xmlns:a16="http://schemas.microsoft.com/office/drawing/2014/main" id="{790D1A95-F903-9048-B2CC-1FF815361F56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0524BC35-8524-2D4B-A0D9-683B4BF02189}"/>
                    </a:ext>
                  </a:extLst>
                </p:cNvPr>
                <p:cNvGrpSpPr/>
                <p:nvPr/>
              </p:nvGrpSpPr>
              <p:grpSpPr>
                <a:xfrm rot="4663464">
                  <a:off x="4237096" y="3047788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53" name="Oval 152">
                    <a:extLst>
                      <a:ext uri="{FF2B5EF4-FFF2-40B4-BE49-F238E27FC236}">
                        <a16:creationId xmlns:a16="http://schemas.microsoft.com/office/drawing/2014/main" id="{61FF0BE6-CA7F-2D4B-AE58-7E3B0243CDF5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4" name="Oval 153">
                    <a:extLst>
                      <a:ext uri="{FF2B5EF4-FFF2-40B4-BE49-F238E27FC236}">
                        <a16:creationId xmlns:a16="http://schemas.microsoft.com/office/drawing/2014/main" id="{4A985D10-41C0-8549-A26E-85FCFA821384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BC76A589-88E1-2D48-84BE-16332A8756E9}"/>
                    </a:ext>
                  </a:extLst>
                </p:cNvPr>
                <p:cNvGrpSpPr/>
                <p:nvPr/>
              </p:nvGrpSpPr>
              <p:grpSpPr>
                <a:xfrm rot="402711">
                  <a:off x="4232336" y="3595392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51" name="Oval 150">
                    <a:extLst>
                      <a:ext uri="{FF2B5EF4-FFF2-40B4-BE49-F238E27FC236}">
                        <a16:creationId xmlns:a16="http://schemas.microsoft.com/office/drawing/2014/main" id="{24C2D148-7AA4-2847-B059-7D4431AEEA44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" name="Oval 151">
                    <a:extLst>
                      <a:ext uri="{FF2B5EF4-FFF2-40B4-BE49-F238E27FC236}">
                        <a16:creationId xmlns:a16="http://schemas.microsoft.com/office/drawing/2014/main" id="{27CAF9D4-59C8-BC49-AAB1-37A676F1EDC6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B04EA48D-5957-3844-9EA8-C3C035B3646A}"/>
                  </a:ext>
                </a:extLst>
              </p:cNvPr>
              <p:cNvSpPr/>
              <p:nvPr/>
            </p:nvSpPr>
            <p:spPr>
              <a:xfrm rot="8149729">
                <a:off x="7679727" y="3161217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599AB9AA-D26C-AF4D-85A5-68B72CD2CA11}"/>
                  </a:ext>
                </a:extLst>
              </p:cNvPr>
              <p:cNvSpPr/>
              <p:nvPr/>
            </p:nvSpPr>
            <p:spPr>
              <a:xfrm rot="8149729">
                <a:off x="7573494" y="3151284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47887AC-3AFB-8A44-8A91-464C2692A4C0}"/>
                  </a:ext>
                </a:extLst>
              </p:cNvPr>
              <p:cNvSpPr/>
              <p:nvPr/>
            </p:nvSpPr>
            <p:spPr>
              <a:xfrm rot="2211058">
                <a:off x="7313141" y="343661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038B9CF7-83F0-9E4F-ABD5-720E736CF8A5}"/>
                  </a:ext>
                </a:extLst>
              </p:cNvPr>
              <p:cNvSpPr/>
              <p:nvPr/>
            </p:nvSpPr>
            <p:spPr>
              <a:xfrm rot="2211058">
                <a:off x="7319906" y="3563189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0F6E0E88-5C50-AF4A-9DAB-040576DDA489}"/>
                  </a:ext>
                </a:extLst>
              </p:cNvPr>
              <p:cNvSpPr/>
              <p:nvPr/>
            </p:nvSpPr>
            <p:spPr>
              <a:xfrm rot="4663464">
                <a:off x="8680521" y="3849321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EBB92C7F-4D4C-454A-A4D2-AB24079533F3}"/>
                  </a:ext>
                </a:extLst>
              </p:cNvPr>
              <p:cNvSpPr/>
              <p:nvPr/>
            </p:nvSpPr>
            <p:spPr>
              <a:xfrm rot="4663464">
                <a:off x="8844409" y="385386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560F6199-3B15-9245-8D09-A11E0E97FFAD}"/>
                  </a:ext>
                </a:extLst>
              </p:cNvPr>
              <p:cNvSpPr/>
              <p:nvPr/>
            </p:nvSpPr>
            <p:spPr>
              <a:xfrm rot="2211058">
                <a:off x="9013195" y="3396215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70BB6B78-D0D1-1843-9689-228F7E1FD2CA}"/>
                  </a:ext>
                </a:extLst>
              </p:cNvPr>
              <p:cNvSpPr/>
              <p:nvPr/>
            </p:nvSpPr>
            <p:spPr>
              <a:xfrm rot="2211058">
                <a:off x="9009914" y="3502695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A7CC4E3F-8373-2C43-862E-77BDF33FFE45}"/>
                  </a:ext>
                </a:extLst>
              </p:cNvPr>
              <p:cNvSpPr/>
              <p:nvPr/>
            </p:nvSpPr>
            <p:spPr>
              <a:xfrm rot="7692622">
                <a:off x="8798421" y="31482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3CA9F665-48CB-F248-8CF3-6D1531BCC395}"/>
                  </a:ext>
                </a:extLst>
              </p:cNvPr>
              <p:cNvSpPr/>
              <p:nvPr/>
            </p:nvSpPr>
            <p:spPr>
              <a:xfrm rot="7692622">
                <a:off x="8701857" y="3152486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pic>
            <p:nvPicPr>
              <p:cNvPr id="145" name="Picture 2">
                <a:extLst>
                  <a:ext uri="{FF2B5EF4-FFF2-40B4-BE49-F238E27FC236}">
                    <a16:creationId xmlns:a16="http://schemas.microsoft.com/office/drawing/2014/main" id="{5A1469FC-790C-2542-A5B2-420FD3E7A6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205" t="53390" r="30906"/>
              <a:stretch/>
            </p:blipFill>
            <p:spPr bwMode="auto">
              <a:xfrm>
                <a:off x="7872176" y="3429000"/>
                <a:ext cx="669164" cy="279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5" name="Arc 124">
              <a:extLst>
                <a:ext uri="{FF2B5EF4-FFF2-40B4-BE49-F238E27FC236}">
                  <a16:creationId xmlns:a16="http://schemas.microsoft.com/office/drawing/2014/main" id="{C5FE446E-AC63-4B4A-8D03-41EB518DD69D}"/>
                </a:ext>
              </a:extLst>
            </p:cNvPr>
            <p:cNvSpPr/>
            <p:nvPr/>
          </p:nvSpPr>
          <p:spPr>
            <a:xfrm flipV="1">
              <a:off x="2746215" y="3381724"/>
              <a:ext cx="521972" cy="1198459"/>
            </a:xfrm>
            <a:prstGeom prst="arc">
              <a:avLst>
                <a:gd name="adj1" fmla="val 11137144"/>
                <a:gd name="adj2" fmla="val 19542049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F909B3FE-45B2-534A-B02E-FA4342AF099E}"/>
                </a:ext>
              </a:extLst>
            </p:cNvPr>
            <p:cNvGrpSpPr/>
            <p:nvPr/>
          </p:nvGrpSpPr>
          <p:grpSpPr>
            <a:xfrm>
              <a:off x="4504273" y="3244212"/>
              <a:ext cx="1917336" cy="445854"/>
              <a:chOff x="4504273" y="3244212"/>
              <a:chExt cx="1917336" cy="445854"/>
            </a:xfrm>
          </p:grpSpPr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6CEBD3E3-CFB6-4344-99CA-0E150128DF42}"/>
                  </a:ext>
                </a:extLst>
              </p:cNvPr>
              <p:cNvCxnSpPr/>
              <p:nvPr/>
            </p:nvCxnSpPr>
            <p:spPr>
              <a:xfrm>
                <a:off x="4504273" y="3690066"/>
                <a:ext cx="1911208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0B752E98-56F1-5E4E-8680-8D4178BFA980}"/>
                  </a:ext>
                </a:extLst>
              </p:cNvPr>
              <p:cNvSpPr/>
              <p:nvPr/>
            </p:nvSpPr>
            <p:spPr>
              <a:xfrm>
                <a:off x="4627143" y="3244212"/>
                <a:ext cx="17944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/>
                  <a:t>electron-pushing</a:t>
                </a:r>
                <a:endParaRPr lang="en-US" dirty="0"/>
              </a:p>
            </p:txBody>
          </p:sp>
        </p:grp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12ABAD0D-0DC5-8642-8136-57686CF4C94B}"/>
                </a:ext>
              </a:extLst>
            </p:cNvPr>
            <p:cNvCxnSpPr/>
            <p:nvPr/>
          </p:nvCxnSpPr>
          <p:spPr>
            <a:xfrm>
              <a:off x="4432633" y="1976521"/>
              <a:ext cx="1911208" cy="0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BB9A5100-393C-DD4E-BB18-11F47DB9E9F7}"/>
                </a:ext>
              </a:extLst>
            </p:cNvPr>
            <p:cNvSpPr/>
            <p:nvPr/>
          </p:nvSpPr>
          <p:spPr>
            <a:xfrm>
              <a:off x="4555503" y="1530667"/>
              <a:ext cx="17944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electron-pushing</a:t>
              </a:r>
              <a:endParaRPr lang="en-US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5CB27B2F-5F4C-614A-B282-2831F3828B60}"/>
                </a:ext>
              </a:extLst>
            </p:cNvPr>
            <p:cNvCxnSpPr/>
            <p:nvPr/>
          </p:nvCxnSpPr>
          <p:spPr>
            <a:xfrm>
              <a:off x="4507385" y="5615285"/>
              <a:ext cx="1911208" cy="0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CCCBBFD-8864-1F40-AA87-7D9D9825CCE0}"/>
                </a:ext>
              </a:extLst>
            </p:cNvPr>
            <p:cNvSpPr/>
            <p:nvPr/>
          </p:nvSpPr>
          <p:spPr>
            <a:xfrm>
              <a:off x="4630255" y="5169431"/>
              <a:ext cx="17944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electron-pushing</a:t>
              </a:r>
              <a:endParaRPr lang="en-US" dirty="0"/>
            </a:p>
          </p:txBody>
        </p:sp>
      </p:grpSp>
      <p:sp>
        <p:nvSpPr>
          <p:cNvPr id="105" name="Title 1">
            <a:extLst>
              <a:ext uri="{FF2B5EF4-FFF2-40B4-BE49-F238E27FC236}">
                <a16:creationId xmlns:a16="http://schemas.microsoft.com/office/drawing/2014/main" id="{9A124062-CC42-7F41-859B-2D284C782D69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1999" cy="75852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A hack: electron reshuffling + resonance</a:t>
            </a:r>
            <a:endParaRPr lang="en-US" sz="3000" b="1" i="1" dirty="0">
              <a:latin typeface="+mn-lt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835BF87-2776-624C-8BAB-61D7C23B46BE}"/>
              </a:ext>
            </a:extLst>
          </p:cNvPr>
          <p:cNvSpPr txBox="1"/>
          <p:nvPr/>
        </p:nvSpPr>
        <p:spPr>
          <a:xfrm>
            <a:off x="0" y="598534"/>
            <a:ext cx="11999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Electron-reshuffling</a:t>
            </a:r>
            <a:r>
              <a:rPr lang="en-US" sz="2400" dirty="0"/>
              <a:t>: exchanging a </a:t>
            </a:r>
            <a:r>
              <a:rPr lang="en-US" sz="2400" b="1" dirty="0"/>
              <a:t>bond</a:t>
            </a:r>
            <a:r>
              <a:rPr lang="en-US" sz="2400" dirty="0"/>
              <a:t> for </a:t>
            </a:r>
            <a:r>
              <a:rPr lang="en-US" sz="2400" b="1" dirty="0"/>
              <a:t>two electrons </a:t>
            </a:r>
            <a:r>
              <a:rPr lang="en-US" sz="2400" dirty="0"/>
              <a:t>(paired or unpaired), or </a:t>
            </a:r>
            <a:r>
              <a:rPr lang="en-US" sz="2400" b="1" dirty="0"/>
              <a:t>vice versa</a:t>
            </a:r>
            <a:r>
              <a:rPr lang="en-US" sz="2400" dirty="0"/>
              <a:t>. </a:t>
            </a:r>
            <a:endParaRPr lang="en-US" sz="2400" b="1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D44C045-111D-9641-B178-D9476066CEFA}"/>
              </a:ext>
            </a:extLst>
          </p:cNvPr>
          <p:cNvSpPr txBox="1"/>
          <p:nvPr/>
        </p:nvSpPr>
        <p:spPr>
          <a:xfrm>
            <a:off x="9009667" y="4811818"/>
            <a:ext cx="3071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Almost an octet (7/8) on each oxygen … and explains why O</a:t>
            </a:r>
            <a:r>
              <a:rPr lang="en-US" sz="2400" baseline="-25000" dirty="0"/>
              <a:t>2</a:t>
            </a:r>
            <a:r>
              <a:rPr lang="en-US" sz="2400" dirty="0"/>
              <a:t> gets stuck in a magnet!</a:t>
            </a:r>
          </a:p>
        </p:txBody>
      </p:sp>
    </p:spTree>
    <p:extLst>
      <p:ext uri="{BB962C8B-B14F-4D97-AF65-F5344CB8AC3E}">
        <p14:creationId xmlns:p14="http://schemas.microsoft.com/office/powerpoint/2010/main" val="2067853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1999" cy="758525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A hack: electron reshuffling + resonance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DDAABC-6938-5B45-911A-0AB9B720C8CF}"/>
              </a:ext>
            </a:extLst>
          </p:cNvPr>
          <p:cNvGrpSpPr/>
          <p:nvPr/>
        </p:nvGrpSpPr>
        <p:grpSpPr>
          <a:xfrm rot="2446845">
            <a:off x="8572393" y="7406340"/>
            <a:ext cx="142427" cy="152401"/>
            <a:chOff x="4785756" y="2861953"/>
            <a:chExt cx="142427" cy="15240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145FC5-C8A3-A140-A540-448CF0A5B863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A718B5C-0F9B-884D-AA40-A00D06B5B857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261549-66DA-F248-87A5-F9A0AC03797C}"/>
              </a:ext>
            </a:extLst>
          </p:cNvPr>
          <p:cNvGrpSpPr/>
          <p:nvPr/>
        </p:nvGrpSpPr>
        <p:grpSpPr>
          <a:xfrm rot="2446845">
            <a:off x="10004948" y="7392488"/>
            <a:ext cx="142427" cy="152401"/>
            <a:chOff x="4785756" y="2861953"/>
            <a:chExt cx="142427" cy="152401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3EFE92B-58C8-C642-831E-BC2B0E66FBA6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0A02FE4-7EDC-FF4A-823E-3BBB58BF941C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60E0963-C6E6-7F44-A8F4-16DD8BBD1660}"/>
              </a:ext>
            </a:extLst>
          </p:cNvPr>
          <p:cNvSpPr txBox="1"/>
          <p:nvPr/>
        </p:nvSpPr>
        <p:spPr>
          <a:xfrm>
            <a:off x="322483" y="958902"/>
            <a:ext cx="114608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Chemists don’t exactly choose between these two forms … Instead, they hedge, and say that the left-hand-side accounts for part of the truth, and the right-hand-side another. </a:t>
            </a:r>
            <a:r>
              <a:rPr lang="en-US" sz="2400" b="1" dirty="0"/>
              <a:t>This weighted description of reality </a:t>
            </a:r>
            <a:r>
              <a:rPr lang="en-US" sz="2400" dirty="0"/>
              <a:t>is called </a:t>
            </a:r>
            <a:r>
              <a:rPr lang="en-US" sz="2400" b="1" dirty="0"/>
              <a:t>resonance</a:t>
            </a:r>
            <a:r>
              <a:rPr lang="en-US" sz="2400" dirty="0"/>
              <a:t>.</a:t>
            </a:r>
            <a:endParaRPr lang="en-US" sz="2400" b="1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B6E0021-B039-4847-9C5F-B3B753477E0D}"/>
              </a:ext>
            </a:extLst>
          </p:cNvPr>
          <p:cNvGrpSpPr/>
          <p:nvPr/>
        </p:nvGrpSpPr>
        <p:grpSpPr>
          <a:xfrm>
            <a:off x="1611455" y="3992599"/>
            <a:ext cx="10580544" cy="1906499"/>
            <a:chOff x="1366569" y="2371180"/>
            <a:chExt cx="10580544" cy="1906499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D7CD7A7-80BE-624B-BE0B-6B5EA3252398}"/>
                </a:ext>
              </a:extLst>
            </p:cNvPr>
            <p:cNvSpPr txBox="1"/>
            <p:nvPr/>
          </p:nvSpPr>
          <p:spPr>
            <a:xfrm>
              <a:off x="1366569" y="3443027"/>
              <a:ext cx="30993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Satisfies octet rule; Maybe weight this 60%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54FF42DB-4449-894A-B0FE-8BD485ACBCA1}"/>
                </a:ext>
              </a:extLst>
            </p:cNvPr>
            <p:cNvSpPr txBox="1"/>
            <p:nvPr/>
          </p:nvSpPr>
          <p:spPr>
            <a:xfrm>
              <a:off x="6622460" y="3446682"/>
              <a:ext cx="53246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Consistent with magnet experiment;</a:t>
              </a:r>
            </a:p>
            <a:p>
              <a:r>
                <a:rPr lang="en-US" sz="2400" dirty="0"/>
                <a:t>Maybe weight this 40%</a:t>
              </a: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C3521D78-1BF8-3740-A784-61C6D282E6BF}"/>
                </a:ext>
              </a:extLst>
            </p:cNvPr>
            <p:cNvGrpSpPr/>
            <p:nvPr/>
          </p:nvGrpSpPr>
          <p:grpSpPr>
            <a:xfrm>
              <a:off x="1645195" y="2371180"/>
              <a:ext cx="8116507" cy="861774"/>
              <a:chOff x="2193102" y="3081578"/>
              <a:chExt cx="8116507" cy="861774"/>
            </a:xfrm>
          </p:grpSpPr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E8F73F35-CF5A-2E43-B904-EF518A1DFE7A}"/>
                  </a:ext>
                </a:extLst>
              </p:cNvPr>
              <p:cNvSpPr txBox="1"/>
              <p:nvPr/>
            </p:nvSpPr>
            <p:spPr>
              <a:xfrm>
                <a:off x="7348263" y="3081578"/>
                <a:ext cx="296134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dirty="0"/>
                  <a:t>O     O</a:t>
                </a:r>
              </a:p>
            </p:txBody>
          </p: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E54723DB-7067-E842-A06D-657EBD8F386A}"/>
                  </a:ext>
                </a:extLst>
              </p:cNvPr>
              <p:cNvGrpSpPr/>
              <p:nvPr/>
            </p:nvGrpSpPr>
            <p:grpSpPr>
              <a:xfrm>
                <a:off x="2193102" y="3174557"/>
                <a:ext cx="1989129" cy="704692"/>
                <a:chOff x="4232109" y="3043101"/>
                <a:chExt cx="1989129" cy="704692"/>
              </a:xfrm>
            </p:grpSpPr>
            <p:pic>
              <p:nvPicPr>
                <p:cNvPr id="140" name="Picture 2">
                  <a:extLst>
                    <a:ext uri="{FF2B5EF4-FFF2-40B4-BE49-F238E27FC236}">
                      <a16:creationId xmlns:a16="http://schemas.microsoft.com/office/drawing/2014/main" id="{2E7816F3-FFAB-F44F-B028-E6CA1CF2171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29906" y="3102677"/>
                  <a:ext cx="1766094" cy="5986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6D9C5ADC-32B2-C149-A59D-74AE190683DF}"/>
                    </a:ext>
                  </a:extLst>
                </p:cNvPr>
                <p:cNvGrpSpPr/>
                <p:nvPr/>
              </p:nvGrpSpPr>
              <p:grpSpPr>
                <a:xfrm rot="402711">
                  <a:off x="6078811" y="3043101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51" name="Oval 150">
                    <a:extLst>
                      <a:ext uri="{FF2B5EF4-FFF2-40B4-BE49-F238E27FC236}">
                        <a16:creationId xmlns:a16="http://schemas.microsoft.com/office/drawing/2014/main" id="{5FDD770D-F9F2-3445-B679-70B3E44C0655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" name="Oval 151">
                    <a:extLst>
                      <a:ext uri="{FF2B5EF4-FFF2-40B4-BE49-F238E27FC236}">
                        <a16:creationId xmlns:a16="http://schemas.microsoft.com/office/drawing/2014/main" id="{7D013173-7660-0F4A-AB3C-A7D699F92E7F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2" name="Group 141">
                  <a:extLst>
                    <a:ext uri="{FF2B5EF4-FFF2-40B4-BE49-F238E27FC236}">
                      <a16:creationId xmlns:a16="http://schemas.microsoft.com/office/drawing/2014/main" id="{A170EEDB-EF7F-E94C-A9FB-1FA6A296CE87}"/>
                    </a:ext>
                  </a:extLst>
                </p:cNvPr>
                <p:cNvGrpSpPr/>
                <p:nvPr/>
              </p:nvGrpSpPr>
              <p:grpSpPr>
                <a:xfrm rot="4663464">
                  <a:off x="6067978" y="3593605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49" name="Oval 148">
                    <a:extLst>
                      <a:ext uri="{FF2B5EF4-FFF2-40B4-BE49-F238E27FC236}">
                        <a16:creationId xmlns:a16="http://schemas.microsoft.com/office/drawing/2014/main" id="{41709B75-5EAE-5C4D-9C0B-AEC9CD96E218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97155C09-CD11-ED4C-B096-603C6EC2EF53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3" name="Group 142">
                  <a:extLst>
                    <a:ext uri="{FF2B5EF4-FFF2-40B4-BE49-F238E27FC236}">
                      <a16:creationId xmlns:a16="http://schemas.microsoft.com/office/drawing/2014/main" id="{7F891342-5B78-CF42-B748-BF114C74A8DD}"/>
                    </a:ext>
                  </a:extLst>
                </p:cNvPr>
                <p:cNvGrpSpPr/>
                <p:nvPr/>
              </p:nvGrpSpPr>
              <p:grpSpPr>
                <a:xfrm rot="4663464">
                  <a:off x="4237096" y="3047788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47" name="Oval 146">
                    <a:extLst>
                      <a:ext uri="{FF2B5EF4-FFF2-40B4-BE49-F238E27FC236}">
                        <a16:creationId xmlns:a16="http://schemas.microsoft.com/office/drawing/2014/main" id="{549984A4-1B03-3A49-9FF8-3B23F90480EB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" name="Oval 147">
                    <a:extLst>
                      <a:ext uri="{FF2B5EF4-FFF2-40B4-BE49-F238E27FC236}">
                        <a16:creationId xmlns:a16="http://schemas.microsoft.com/office/drawing/2014/main" id="{F44735E0-4730-4548-A8FE-1337454F0565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930751E3-64F6-424A-8B86-10BB89A53B95}"/>
                    </a:ext>
                  </a:extLst>
                </p:cNvPr>
                <p:cNvGrpSpPr/>
                <p:nvPr/>
              </p:nvGrpSpPr>
              <p:grpSpPr>
                <a:xfrm rot="402711">
                  <a:off x="4232336" y="3595392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45" name="Oval 144">
                    <a:extLst>
                      <a:ext uri="{FF2B5EF4-FFF2-40B4-BE49-F238E27FC236}">
                        <a16:creationId xmlns:a16="http://schemas.microsoft.com/office/drawing/2014/main" id="{345C0977-7E94-3B48-965C-64B8097ED185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6" name="Oval 145">
                    <a:extLst>
                      <a:ext uri="{FF2B5EF4-FFF2-40B4-BE49-F238E27FC236}">
                        <a16:creationId xmlns:a16="http://schemas.microsoft.com/office/drawing/2014/main" id="{CBB0A202-750D-8B42-8D66-79A9A3D64B94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6DE2F4BD-9B05-3E4D-B45F-508043A27C4C}"/>
                  </a:ext>
                </a:extLst>
              </p:cNvPr>
              <p:cNvSpPr/>
              <p:nvPr/>
            </p:nvSpPr>
            <p:spPr>
              <a:xfrm rot="8149729">
                <a:off x="7679727" y="3161217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1B38CFC8-FB70-0543-8B5E-5BF1C35CC400}"/>
                  </a:ext>
                </a:extLst>
              </p:cNvPr>
              <p:cNvSpPr/>
              <p:nvPr/>
            </p:nvSpPr>
            <p:spPr>
              <a:xfrm rot="8149729">
                <a:off x="7573494" y="3151284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C6303AC9-1327-734A-A592-DA15B8AB70A1}"/>
                  </a:ext>
                </a:extLst>
              </p:cNvPr>
              <p:cNvSpPr/>
              <p:nvPr/>
            </p:nvSpPr>
            <p:spPr>
              <a:xfrm rot="2211058">
                <a:off x="7313141" y="343661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64146B1E-6225-3842-BD10-052B0E93AC09}"/>
                  </a:ext>
                </a:extLst>
              </p:cNvPr>
              <p:cNvSpPr/>
              <p:nvPr/>
            </p:nvSpPr>
            <p:spPr>
              <a:xfrm rot="2211058">
                <a:off x="7319906" y="3563189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B5DA9E2A-0580-7848-AF67-9E328AA4C4A0}"/>
                  </a:ext>
                </a:extLst>
              </p:cNvPr>
              <p:cNvSpPr/>
              <p:nvPr/>
            </p:nvSpPr>
            <p:spPr>
              <a:xfrm rot="4663464">
                <a:off x="8755169" y="3811999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74CCBC2A-CA92-F047-B768-2EA303E68969}"/>
                  </a:ext>
                </a:extLst>
              </p:cNvPr>
              <p:cNvSpPr/>
              <p:nvPr/>
            </p:nvSpPr>
            <p:spPr>
              <a:xfrm rot="4663464">
                <a:off x="7631432" y="385386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4A69658B-1247-814A-8039-D3A3308DFEAA}"/>
                  </a:ext>
                </a:extLst>
              </p:cNvPr>
              <p:cNvSpPr/>
              <p:nvPr/>
            </p:nvSpPr>
            <p:spPr>
              <a:xfrm rot="2211058">
                <a:off x="9013195" y="3396215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CB8E0A04-79E1-5542-8F63-C03CE3023C37}"/>
                  </a:ext>
                </a:extLst>
              </p:cNvPr>
              <p:cNvSpPr/>
              <p:nvPr/>
            </p:nvSpPr>
            <p:spPr>
              <a:xfrm rot="2211058">
                <a:off x="9009914" y="3502695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D2834BE6-93B4-8E4B-9C00-C60B5FCB4E53}"/>
                  </a:ext>
                </a:extLst>
              </p:cNvPr>
              <p:cNvSpPr/>
              <p:nvPr/>
            </p:nvSpPr>
            <p:spPr>
              <a:xfrm rot="7692622">
                <a:off x="8798421" y="31482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075039B4-8D71-5F4F-9501-8033B3BAD874}"/>
                  </a:ext>
                </a:extLst>
              </p:cNvPr>
              <p:cNvSpPr/>
              <p:nvPr/>
            </p:nvSpPr>
            <p:spPr>
              <a:xfrm rot="7692622">
                <a:off x="8701857" y="3152486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9AB1BBE5-51F8-474E-82F1-F41028CD78A6}"/>
                  </a:ext>
                </a:extLst>
              </p:cNvPr>
              <p:cNvCxnSpPr/>
              <p:nvPr/>
            </p:nvCxnSpPr>
            <p:spPr>
              <a:xfrm>
                <a:off x="4878475" y="3521311"/>
                <a:ext cx="1911208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7EFD4D5A-3648-6A45-9A94-83B24C55B405}"/>
                  </a:ext>
                </a:extLst>
              </p:cNvPr>
              <p:cNvSpPr/>
              <p:nvPr/>
            </p:nvSpPr>
            <p:spPr>
              <a:xfrm>
                <a:off x="5263658" y="3131818"/>
                <a:ext cx="11663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/>
                  <a:t>resonance</a:t>
                </a:r>
                <a:endParaRPr lang="en-US" dirty="0"/>
              </a:p>
            </p:txBody>
          </p:sp>
          <p:pic>
            <p:nvPicPr>
              <p:cNvPr id="139" name="Picture 2">
                <a:extLst>
                  <a:ext uri="{FF2B5EF4-FFF2-40B4-BE49-F238E27FC236}">
                    <a16:creationId xmlns:a16="http://schemas.microsoft.com/office/drawing/2014/main" id="{E18D912E-8A1C-C44E-8A67-44FF16FB3B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205" t="53390" r="30906"/>
              <a:stretch/>
            </p:blipFill>
            <p:spPr bwMode="auto">
              <a:xfrm>
                <a:off x="7872176" y="3429000"/>
                <a:ext cx="669164" cy="279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585942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C7261549-66DA-F248-87A5-F9A0AC03797C}"/>
              </a:ext>
            </a:extLst>
          </p:cNvPr>
          <p:cNvGrpSpPr/>
          <p:nvPr/>
        </p:nvGrpSpPr>
        <p:grpSpPr>
          <a:xfrm rot="2446845">
            <a:off x="10004948" y="7392488"/>
            <a:ext cx="142427" cy="152401"/>
            <a:chOff x="4785756" y="2861953"/>
            <a:chExt cx="142427" cy="152401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3EFE92B-58C8-C642-831E-BC2B0E66FBA6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0A02FE4-7EDC-FF4A-823E-3BBB58BF941C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0C060F34-A3F0-5745-A657-26EF873574AF}"/>
              </a:ext>
            </a:extLst>
          </p:cNvPr>
          <p:cNvSpPr txBox="1"/>
          <p:nvPr/>
        </p:nvSpPr>
        <p:spPr>
          <a:xfrm>
            <a:off x="0" y="18438"/>
            <a:ext cx="119991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Your turn … NO is paramagnetic. What’s a good Lewis structure for it?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0DDAA6-B8AB-5D44-8663-E4E54EA74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33" y="2240280"/>
            <a:ext cx="10629900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5E48EB-8FF4-644B-B5EA-A9ADD4677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980" y="576580"/>
            <a:ext cx="23622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906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C7261549-66DA-F248-87A5-F9A0AC03797C}"/>
              </a:ext>
            </a:extLst>
          </p:cNvPr>
          <p:cNvGrpSpPr/>
          <p:nvPr/>
        </p:nvGrpSpPr>
        <p:grpSpPr>
          <a:xfrm rot="2446845">
            <a:off x="10004948" y="7392488"/>
            <a:ext cx="142427" cy="152401"/>
            <a:chOff x="4785756" y="2861953"/>
            <a:chExt cx="142427" cy="152401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3EFE92B-58C8-C642-831E-BC2B0E66FBA6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0A02FE4-7EDC-FF4A-823E-3BBB58BF941C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0C060F34-A3F0-5745-A657-26EF873574AF}"/>
              </a:ext>
            </a:extLst>
          </p:cNvPr>
          <p:cNvSpPr txBox="1"/>
          <p:nvPr/>
        </p:nvSpPr>
        <p:spPr>
          <a:xfrm>
            <a:off x="0" y="18438"/>
            <a:ext cx="119991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Your turn … NO is paramagnetic. What’s a good Lewis structure for 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5E48EB-8FF4-644B-B5EA-A9ADD4677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980" y="576580"/>
            <a:ext cx="2362200" cy="16637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00842C8-9A19-BA4F-AAFB-DAE838DE8960}"/>
              </a:ext>
            </a:extLst>
          </p:cNvPr>
          <p:cNvGrpSpPr/>
          <p:nvPr/>
        </p:nvGrpSpPr>
        <p:grpSpPr>
          <a:xfrm>
            <a:off x="4749989" y="2729141"/>
            <a:ext cx="2961346" cy="861774"/>
            <a:chOff x="4793532" y="3590915"/>
            <a:chExt cx="2961346" cy="86177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E26126A-27AF-B144-B866-067434489208}"/>
                </a:ext>
              </a:extLst>
            </p:cNvPr>
            <p:cNvSpPr txBox="1"/>
            <p:nvPr/>
          </p:nvSpPr>
          <p:spPr>
            <a:xfrm>
              <a:off x="4793532" y="3590915"/>
              <a:ext cx="296134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dirty="0"/>
                <a:t>N     O</a:t>
              </a: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00C33431-E3DC-C848-BC9E-4C0370327B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5" t="53390" r="30906"/>
            <a:stretch/>
          </p:blipFill>
          <p:spPr bwMode="auto">
            <a:xfrm>
              <a:off x="5307559" y="3928000"/>
              <a:ext cx="669164" cy="279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E898048-2971-FB43-8AEA-DE2F6F2FFAA3}"/>
              </a:ext>
            </a:extLst>
          </p:cNvPr>
          <p:cNvSpPr txBox="1"/>
          <p:nvPr/>
        </p:nvSpPr>
        <p:spPr>
          <a:xfrm>
            <a:off x="627391" y="992931"/>
            <a:ext cx="3411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Total of 5+6=11 valence electrons.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813C25B-B1AC-CA42-BD11-3B6C4EF5A9DB}"/>
              </a:ext>
            </a:extLst>
          </p:cNvPr>
          <p:cNvCxnSpPr/>
          <p:nvPr/>
        </p:nvCxnSpPr>
        <p:spPr>
          <a:xfrm flipV="1">
            <a:off x="5607957" y="3590915"/>
            <a:ext cx="0" cy="82797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ED7549-4123-3F4E-AC7C-B327E6ED8C53}"/>
              </a:ext>
            </a:extLst>
          </p:cNvPr>
          <p:cNvSpPr txBox="1"/>
          <p:nvPr/>
        </p:nvSpPr>
        <p:spPr>
          <a:xfrm>
            <a:off x="2575533" y="4607526"/>
            <a:ext cx="67152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Have to have at least these two electrons because there’s a bond … that leaves 9 more electrons … where do they go? (but honor the octet rule for each – not more than 8 electrons around each atom.</a:t>
            </a:r>
          </a:p>
        </p:txBody>
      </p:sp>
    </p:spTree>
    <p:extLst>
      <p:ext uri="{BB962C8B-B14F-4D97-AF65-F5344CB8AC3E}">
        <p14:creationId xmlns:p14="http://schemas.microsoft.com/office/powerpoint/2010/main" val="2773962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04">
            <a:extLst>
              <a:ext uri="{FF2B5EF4-FFF2-40B4-BE49-F238E27FC236}">
                <a16:creationId xmlns:a16="http://schemas.microsoft.com/office/drawing/2014/main" id="{0C060F34-A3F0-5745-A657-26EF873574AF}"/>
              </a:ext>
            </a:extLst>
          </p:cNvPr>
          <p:cNvSpPr txBox="1"/>
          <p:nvPr/>
        </p:nvSpPr>
        <p:spPr>
          <a:xfrm>
            <a:off x="0" y="18438"/>
            <a:ext cx="119991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Your turn … NO is paramagnetic. What’s a good Lewis structure for 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5E48EB-8FF4-644B-B5EA-A9ADD4677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980" y="576580"/>
            <a:ext cx="2362200" cy="16637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543A469-F03A-1D4B-AB1A-B8BA05B92E19}"/>
              </a:ext>
            </a:extLst>
          </p:cNvPr>
          <p:cNvSpPr txBox="1"/>
          <p:nvPr/>
        </p:nvSpPr>
        <p:spPr>
          <a:xfrm>
            <a:off x="627391" y="992931"/>
            <a:ext cx="3411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Total of 5+6=11 valence electrons.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A1333E2-8A6B-0D49-A43A-4F932D4AF492}"/>
              </a:ext>
            </a:extLst>
          </p:cNvPr>
          <p:cNvGrpSpPr/>
          <p:nvPr/>
        </p:nvGrpSpPr>
        <p:grpSpPr>
          <a:xfrm>
            <a:off x="1266111" y="2255922"/>
            <a:ext cx="3041263" cy="861774"/>
            <a:chOff x="4713615" y="3590915"/>
            <a:chExt cx="3041263" cy="861774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6C68FEB-56C6-404F-86B2-8275625B7C74}"/>
                </a:ext>
              </a:extLst>
            </p:cNvPr>
            <p:cNvSpPr txBox="1"/>
            <p:nvPr/>
          </p:nvSpPr>
          <p:spPr>
            <a:xfrm>
              <a:off x="4793532" y="3590915"/>
              <a:ext cx="296134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dirty="0"/>
                <a:t>N     O</a:t>
              </a:r>
            </a:p>
          </p:txBody>
        </p:sp>
        <p:pic>
          <p:nvPicPr>
            <p:cNvPr id="70" name="Picture 2">
              <a:extLst>
                <a:ext uri="{FF2B5EF4-FFF2-40B4-BE49-F238E27FC236}">
                  <a16:creationId xmlns:a16="http://schemas.microsoft.com/office/drawing/2014/main" id="{DDDECC1F-9AFA-8C47-BAFE-04B86280B3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5" t="53390" r="30906"/>
            <a:stretch/>
          </p:blipFill>
          <p:spPr bwMode="auto">
            <a:xfrm>
              <a:off x="5307559" y="3928000"/>
              <a:ext cx="669164" cy="279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CBC3DD79-770F-1148-9042-E1098DB8AE8A}"/>
                </a:ext>
              </a:extLst>
            </p:cNvPr>
            <p:cNvGrpSpPr/>
            <p:nvPr/>
          </p:nvGrpSpPr>
          <p:grpSpPr>
            <a:xfrm>
              <a:off x="6494333" y="3922888"/>
              <a:ext cx="79917" cy="197829"/>
              <a:chOff x="7010120" y="4347633"/>
              <a:chExt cx="79917" cy="197829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9613BC24-1E18-1240-8D35-FF9D544CBE6F}"/>
                  </a:ext>
                </a:extLst>
              </p:cNvPr>
              <p:cNvSpPr/>
              <p:nvPr/>
            </p:nvSpPr>
            <p:spPr>
              <a:xfrm rot="2211058">
                <a:off x="7010120" y="434763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0AE8CA12-C312-2B4D-B854-FECFCCAF83C8}"/>
                  </a:ext>
                </a:extLst>
              </p:cNvPr>
              <p:cNvSpPr/>
              <p:nvPr/>
            </p:nvSpPr>
            <p:spPr>
              <a:xfrm rot="2211058">
                <a:off x="7016885" y="4474210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19171D7-166E-2E4F-B424-3EC9C3869044}"/>
                </a:ext>
              </a:extLst>
            </p:cNvPr>
            <p:cNvGrpSpPr/>
            <p:nvPr/>
          </p:nvGrpSpPr>
          <p:grpSpPr>
            <a:xfrm>
              <a:off x="4713615" y="3937706"/>
              <a:ext cx="79917" cy="197829"/>
              <a:chOff x="7010120" y="4347633"/>
              <a:chExt cx="79917" cy="197829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8AD5995B-B440-1D44-91E9-0598A8E81F3D}"/>
                  </a:ext>
                </a:extLst>
              </p:cNvPr>
              <p:cNvSpPr/>
              <p:nvPr/>
            </p:nvSpPr>
            <p:spPr>
              <a:xfrm rot="2211058">
                <a:off x="7010120" y="434763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81202A7C-14A8-B64A-A40B-40FBC4EAC685}"/>
                  </a:ext>
                </a:extLst>
              </p:cNvPr>
              <p:cNvSpPr/>
              <p:nvPr/>
            </p:nvSpPr>
            <p:spPr>
              <a:xfrm rot="2211058">
                <a:off x="7016885" y="4474210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444E3C4-0673-3446-9822-43D169C2FD80}"/>
                </a:ext>
              </a:extLst>
            </p:cNvPr>
            <p:cNvGrpSpPr/>
            <p:nvPr/>
          </p:nvGrpSpPr>
          <p:grpSpPr>
            <a:xfrm rot="5400000">
              <a:off x="6179993" y="4294224"/>
              <a:ext cx="79917" cy="197829"/>
              <a:chOff x="7010120" y="4347633"/>
              <a:chExt cx="79917" cy="197829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F82D5DC-C059-9F47-94B3-EF5332FA90DF}"/>
                  </a:ext>
                </a:extLst>
              </p:cNvPr>
              <p:cNvSpPr/>
              <p:nvPr/>
            </p:nvSpPr>
            <p:spPr>
              <a:xfrm rot="2211058">
                <a:off x="7010120" y="434763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47ED21B7-8B77-1D4D-949B-654E79050030}"/>
                  </a:ext>
                </a:extLst>
              </p:cNvPr>
              <p:cNvSpPr/>
              <p:nvPr/>
            </p:nvSpPr>
            <p:spPr>
              <a:xfrm rot="2211058">
                <a:off x="7016885" y="4474210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F55FC58-ADDE-184E-BDA0-6465BD33D2B0}"/>
                </a:ext>
              </a:extLst>
            </p:cNvPr>
            <p:cNvGrpSpPr/>
            <p:nvPr/>
          </p:nvGrpSpPr>
          <p:grpSpPr>
            <a:xfrm rot="5400000">
              <a:off x="6187253" y="3590282"/>
              <a:ext cx="79917" cy="197829"/>
              <a:chOff x="7010120" y="4347633"/>
              <a:chExt cx="79917" cy="197829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F10CEE82-A779-954B-8BAA-A92A5DC23C6E}"/>
                  </a:ext>
                </a:extLst>
              </p:cNvPr>
              <p:cNvSpPr/>
              <p:nvPr/>
            </p:nvSpPr>
            <p:spPr>
              <a:xfrm rot="2211058">
                <a:off x="7010120" y="434763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CEFEA59A-0946-5447-840D-FD91DA237018}"/>
                  </a:ext>
                </a:extLst>
              </p:cNvPr>
              <p:cNvSpPr/>
              <p:nvPr/>
            </p:nvSpPr>
            <p:spPr>
              <a:xfrm rot="2211058">
                <a:off x="7016885" y="4474210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C72C613-92A6-A948-9F92-AECE731FACAC}"/>
                </a:ext>
              </a:extLst>
            </p:cNvPr>
            <p:cNvSpPr/>
            <p:nvPr/>
          </p:nvSpPr>
          <p:spPr>
            <a:xfrm rot="7611058">
              <a:off x="5091678" y="3642894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84F88FC-29CB-9345-BECA-077C4E9C184D}"/>
              </a:ext>
            </a:extLst>
          </p:cNvPr>
          <p:cNvGrpSpPr/>
          <p:nvPr/>
        </p:nvGrpSpPr>
        <p:grpSpPr>
          <a:xfrm>
            <a:off x="1271920" y="3558849"/>
            <a:ext cx="3041263" cy="861774"/>
            <a:chOff x="4624361" y="4278760"/>
            <a:chExt cx="3041263" cy="861774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439F276F-18C6-C440-8D7E-743553B52FB3}"/>
                </a:ext>
              </a:extLst>
            </p:cNvPr>
            <p:cNvGrpSpPr/>
            <p:nvPr/>
          </p:nvGrpSpPr>
          <p:grpSpPr>
            <a:xfrm>
              <a:off x="4624361" y="4278760"/>
              <a:ext cx="3041263" cy="861774"/>
              <a:chOff x="4713615" y="3590915"/>
              <a:chExt cx="3041263" cy="861774"/>
            </a:xfrm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A7F1159-D161-E946-B636-3A274D8ADC80}"/>
                  </a:ext>
                </a:extLst>
              </p:cNvPr>
              <p:cNvSpPr txBox="1"/>
              <p:nvPr/>
            </p:nvSpPr>
            <p:spPr>
              <a:xfrm>
                <a:off x="4793532" y="3590915"/>
                <a:ext cx="296134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dirty="0"/>
                  <a:t>N     O</a:t>
                </a:r>
              </a:p>
            </p:txBody>
          </p:sp>
          <p:pic>
            <p:nvPicPr>
              <p:cNvPr id="89" name="Picture 2">
                <a:extLst>
                  <a:ext uri="{FF2B5EF4-FFF2-40B4-BE49-F238E27FC236}">
                    <a16:creationId xmlns:a16="http://schemas.microsoft.com/office/drawing/2014/main" id="{D81288D7-7FCD-484D-B90A-4EC6C6F7C4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205" t="53390" r="30906"/>
              <a:stretch/>
            </p:blipFill>
            <p:spPr bwMode="auto">
              <a:xfrm>
                <a:off x="5307559" y="3928000"/>
                <a:ext cx="669164" cy="279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03C772A5-3C7F-0040-8BA1-3B96919FA1D3}"/>
                  </a:ext>
                </a:extLst>
              </p:cNvPr>
              <p:cNvGrpSpPr/>
              <p:nvPr/>
            </p:nvGrpSpPr>
            <p:grpSpPr>
              <a:xfrm>
                <a:off x="6494333" y="3922888"/>
                <a:ext cx="79917" cy="197829"/>
                <a:chOff x="7010120" y="4347633"/>
                <a:chExt cx="79917" cy="197829"/>
              </a:xfrm>
            </p:grpSpPr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3AB4C145-851A-B941-907C-53E9E3525624}"/>
                    </a:ext>
                  </a:extLst>
                </p:cNvPr>
                <p:cNvSpPr/>
                <p:nvPr/>
              </p:nvSpPr>
              <p:spPr>
                <a:xfrm rot="2211058">
                  <a:off x="7010120" y="434763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8AF983AF-E260-A043-B479-C826FEEB1528}"/>
                    </a:ext>
                  </a:extLst>
                </p:cNvPr>
                <p:cNvSpPr/>
                <p:nvPr/>
              </p:nvSpPr>
              <p:spPr>
                <a:xfrm rot="2211058">
                  <a:off x="7016885" y="4474210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631A5486-BC3B-184E-85D9-9FF2EB656AAF}"/>
                  </a:ext>
                </a:extLst>
              </p:cNvPr>
              <p:cNvGrpSpPr/>
              <p:nvPr/>
            </p:nvGrpSpPr>
            <p:grpSpPr>
              <a:xfrm>
                <a:off x="4713615" y="3937706"/>
                <a:ext cx="79917" cy="197829"/>
                <a:chOff x="7010120" y="4347633"/>
                <a:chExt cx="79917" cy="197829"/>
              </a:xfrm>
            </p:grpSpPr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5E185CD6-B790-B44D-A1AA-A96D5F56EF3C}"/>
                    </a:ext>
                  </a:extLst>
                </p:cNvPr>
                <p:cNvSpPr/>
                <p:nvPr/>
              </p:nvSpPr>
              <p:spPr>
                <a:xfrm rot="2211058">
                  <a:off x="7010120" y="434763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B7407B45-808E-C84F-A784-878D0E5110D8}"/>
                    </a:ext>
                  </a:extLst>
                </p:cNvPr>
                <p:cNvSpPr/>
                <p:nvPr/>
              </p:nvSpPr>
              <p:spPr>
                <a:xfrm rot="2211058">
                  <a:off x="7016885" y="4474210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E6CDC5A5-B333-F244-A8B0-4A0E99560A35}"/>
                  </a:ext>
                </a:extLst>
              </p:cNvPr>
              <p:cNvGrpSpPr/>
              <p:nvPr/>
            </p:nvGrpSpPr>
            <p:grpSpPr>
              <a:xfrm rot="5400000">
                <a:off x="6179993" y="4294224"/>
                <a:ext cx="79917" cy="197829"/>
                <a:chOff x="7010120" y="4347633"/>
                <a:chExt cx="79917" cy="197829"/>
              </a:xfrm>
            </p:grpSpPr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7BC0BB84-2160-8D44-B256-38343F36BBB9}"/>
                    </a:ext>
                  </a:extLst>
                </p:cNvPr>
                <p:cNvSpPr/>
                <p:nvPr/>
              </p:nvSpPr>
              <p:spPr>
                <a:xfrm rot="2211058">
                  <a:off x="7010120" y="434763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8C1B54A6-076D-CD44-A86B-73240D13376C}"/>
                    </a:ext>
                  </a:extLst>
                </p:cNvPr>
                <p:cNvSpPr/>
                <p:nvPr/>
              </p:nvSpPr>
              <p:spPr>
                <a:xfrm rot="2211058">
                  <a:off x="7016885" y="4474210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86" name="Picture 2">
              <a:extLst>
                <a:ext uri="{FF2B5EF4-FFF2-40B4-BE49-F238E27FC236}">
                  <a16:creationId xmlns:a16="http://schemas.microsoft.com/office/drawing/2014/main" id="{A5A0A06F-143F-6E4A-858A-88AC916519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5" t="53390" r="30906"/>
            <a:stretch/>
          </p:blipFill>
          <p:spPr bwMode="auto">
            <a:xfrm>
              <a:off x="5225565" y="4724703"/>
              <a:ext cx="669164" cy="279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B7019C7-AFEF-DC4B-BFAF-DDEFFF84B25A}"/>
                </a:ext>
              </a:extLst>
            </p:cNvPr>
            <p:cNvSpPr/>
            <p:nvPr/>
          </p:nvSpPr>
          <p:spPr>
            <a:xfrm rot="7611058">
              <a:off x="4960689" y="436135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0291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04">
            <a:extLst>
              <a:ext uri="{FF2B5EF4-FFF2-40B4-BE49-F238E27FC236}">
                <a16:creationId xmlns:a16="http://schemas.microsoft.com/office/drawing/2014/main" id="{0C060F34-A3F0-5745-A657-26EF873574AF}"/>
              </a:ext>
            </a:extLst>
          </p:cNvPr>
          <p:cNvSpPr txBox="1"/>
          <p:nvPr/>
        </p:nvSpPr>
        <p:spPr>
          <a:xfrm>
            <a:off x="0" y="18438"/>
            <a:ext cx="119991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Your turn … NO is paramagnetic. What’s a good Lewis structure for 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5E48EB-8FF4-644B-B5EA-A9ADD4677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980" y="576580"/>
            <a:ext cx="2362200" cy="16637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543A469-F03A-1D4B-AB1A-B8BA05B92E19}"/>
              </a:ext>
            </a:extLst>
          </p:cNvPr>
          <p:cNvSpPr txBox="1"/>
          <p:nvPr/>
        </p:nvSpPr>
        <p:spPr>
          <a:xfrm>
            <a:off x="627391" y="992931"/>
            <a:ext cx="3411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Total of 5+6=11 valence electrons.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A1333E2-8A6B-0D49-A43A-4F932D4AF492}"/>
              </a:ext>
            </a:extLst>
          </p:cNvPr>
          <p:cNvGrpSpPr/>
          <p:nvPr/>
        </p:nvGrpSpPr>
        <p:grpSpPr>
          <a:xfrm>
            <a:off x="1266111" y="2255922"/>
            <a:ext cx="3041263" cy="861774"/>
            <a:chOff x="4713615" y="3590915"/>
            <a:chExt cx="3041263" cy="861774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6C68FEB-56C6-404F-86B2-8275625B7C74}"/>
                </a:ext>
              </a:extLst>
            </p:cNvPr>
            <p:cNvSpPr txBox="1"/>
            <p:nvPr/>
          </p:nvSpPr>
          <p:spPr>
            <a:xfrm>
              <a:off x="4793532" y="3590915"/>
              <a:ext cx="296134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dirty="0"/>
                <a:t>N     O</a:t>
              </a:r>
            </a:p>
          </p:txBody>
        </p:sp>
        <p:pic>
          <p:nvPicPr>
            <p:cNvPr id="70" name="Picture 2">
              <a:extLst>
                <a:ext uri="{FF2B5EF4-FFF2-40B4-BE49-F238E27FC236}">
                  <a16:creationId xmlns:a16="http://schemas.microsoft.com/office/drawing/2014/main" id="{DDDECC1F-9AFA-8C47-BAFE-04B86280B3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5" t="53390" r="30906"/>
            <a:stretch/>
          </p:blipFill>
          <p:spPr bwMode="auto">
            <a:xfrm>
              <a:off x="5307559" y="3928000"/>
              <a:ext cx="669164" cy="279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CBC3DD79-770F-1148-9042-E1098DB8AE8A}"/>
                </a:ext>
              </a:extLst>
            </p:cNvPr>
            <p:cNvGrpSpPr/>
            <p:nvPr/>
          </p:nvGrpSpPr>
          <p:grpSpPr>
            <a:xfrm>
              <a:off x="6494333" y="3922888"/>
              <a:ext cx="79917" cy="197829"/>
              <a:chOff x="7010120" y="4347633"/>
              <a:chExt cx="79917" cy="197829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9613BC24-1E18-1240-8D35-FF9D544CBE6F}"/>
                  </a:ext>
                </a:extLst>
              </p:cNvPr>
              <p:cNvSpPr/>
              <p:nvPr/>
            </p:nvSpPr>
            <p:spPr>
              <a:xfrm rot="2211058">
                <a:off x="7010120" y="434763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0AE8CA12-C312-2B4D-B854-FECFCCAF83C8}"/>
                  </a:ext>
                </a:extLst>
              </p:cNvPr>
              <p:cNvSpPr/>
              <p:nvPr/>
            </p:nvSpPr>
            <p:spPr>
              <a:xfrm rot="2211058">
                <a:off x="7016885" y="4474210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19171D7-166E-2E4F-B424-3EC9C3869044}"/>
                </a:ext>
              </a:extLst>
            </p:cNvPr>
            <p:cNvGrpSpPr/>
            <p:nvPr/>
          </p:nvGrpSpPr>
          <p:grpSpPr>
            <a:xfrm>
              <a:off x="4713615" y="3937706"/>
              <a:ext cx="79917" cy="197829"/>
              <a:chOff x="7010120" y="4347633"/>
              <a:chExt cx="79917" cy="197829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8AD5995B-B440-1D44-91E9-0598A8E81F3D}"/>
                  </a:ext>
                </a:extLst>
              </p:cNvPr>
              <p:cNvSpPr/>
              <p:nvPr/>
            </p:nvSpPr>
            <p:spPr>
              <a:xfrm rot="2211058">
                <a:off x="7010120" y="434763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81202A7C-14A8-B64A-A40B-40FBC4EAC685}"/>
                  </a:ext>
                </a:extLst>
              </p:cNvPr>
              <p:cNvSpPr/>
              <p:nvPr/>
            </p:nvSpPr>
            <p:spPr>
              <a:xfrm rot="2211058">
                <a:off x="7016885" y="4474210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444E3C4-0673-3446-9822-43D169C2FD80}"/>
                </a:ext>
              </a:extLst>
            </p:cNvPr>
            <p:cNvGrpSpPr/>
            <p:nvPr/>
          </p:nvGrpSpPr>
          <p:grpSpPr>
            <a:xfrm rot="5400000">
              <a:off x="6179993" y="4294224"/>
              <a:ext cx="79917" cy="197829"/>
              <a:chOff x="7010120" y="4347633"/>
              <a:chExt cx="79917" cy="197829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F82D5DC-C059-9F47-94B3-EF5332FA90DF}"/>
                  </a:ext>
                </a:extLst>
              </p:cNvPr>
              <p:cNvSpPr/>
              <p:nvPr/>
            </p:nvSpPr>
            <p:spPr>
              <a:xfrm rot="2211058">
                <a:off x="7010120" y="434763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47ED21B7-8B77-1D4D-949B-654E79050030}"/>
                  </a:ext>
                </a:extLst>
              </p:cNvPr>
              <p:cNvSpPr/>
              <p:nvPr/>
            </p:nvSpPr>
            <p:spPr>
              <a:xfrm rot="2211058">
                <a:off x="7016885" y="4474210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F55FC58-ADDE-184E-BDA0-6465BD33D2B0}"/>
                </a:ext>
              </a:extLst>
            </p:cNvPr>
            <p:cNvGrpSpPr/>
            <p:nvPr/>
          </p:nvGrpSpPr>
          <p:grpSpPr>
            <a:xfrm rot="5400000">
              <a:off x="6187253" y="3590282"/>
              <a:ext cx="79917" cy="197829"/>
              <a:chOff x="7010120" y="4347633"/>
              <a:chExt cx="79917" cy="197829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F10CEE82-A779-954B-8BAA-A92A5DC23C6E}"/>
                  </a:ext>
                </a:extLst>
              </p:cNvPr>
              <p:cNvSpPr/>
              <p:nvPr/>
            </p:nvSpPr>
            <p:spPr>
              <a:xfrm rot="2211058">
                <a:off x="7010120" y="434763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CEFEA59A-0946-5447-840D-FD91DA237018}"/>
                  </a:ext>
                </a:extLst>
              </p:cNvPr>
              <p:cNvSpPr/>
              <p:nvPr/>
            </p:nvSpPr>
            <p:spPr>
              <a:xfrm rot="2211058">
                <a:off x="7016885" y="4474210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C72C613-92A6-A948-9F92-AECE731FACAC}"/>
                </a:ext>
              </a:extLst>
            </p:cNvPr>
            <p:cNvSpPr/>
            <p:nvPr/>
          </p:nvSpPr>
          <p:spPr>
            <a:xfrm rot="7611058">
              <a:off x="5091678" y="3642894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84F88FC-29CB-9345-BECA-077C4E9C184D}"/>
              </a:ext>
            </a:extLst>
          </p:cNvPr>
          <p:cNvGrpSpPr/>
          <p:nvPr/>
        </p:nvGrpSpPr>
        <p:grpSpPr>
          <a:xfrm>
            <a:off x="1271920" y="3558849"/>
            <a:ext cx="3041263" cy="861774"/>
            <a:chOff x="4624361" y="4278760"/>
            <a:chExt cx="3041263" cy="861774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439F276F-18C6-C440-8D7E-743553B52FB3}"/>
                </a:ext>
              </a:extLst>
            </p:cNvPr>
            <p:cNvGrpSpPr/>
            <p:nvPr/>
          </p:nvGrpSpPr>
          <p:grpSpPr>
            <a:xfrm>
              <a:off x="4624361" y="4278760"/>
              <a:ext cx="3041263" cy="861774"/>
              <a:chOff x="4713615" y="3590915"/>
              <a:chExt cx="3041263" cy="861774"/>
            </a:xfrm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A7F1159-D161-E946-B636-3A274D8ADC80}"/>
                  </a:ext>
                </a:extLst>
              </p:cNvPr>
              <p:cNvSpPr txBox="1"/>
              <p:nvPr/>
            </p:nvSpPr>
            <p:spPr>
              <a:xfrm>
                <a:off x="4793532" y="3590915"/>
                <a:ext cx="296134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dirty="0"/>
                  <a:t>N     O</a:t>
                </a:r>
              </a:p>
            </p:txBody>
          </p:sp>
          <p:pic>
            <p:nvPicPr>
              <p:cNvPr id="89" name="Picture 2">
                <a:extLst>
                  <a:ext uri="{FF2B5EF4-FFF2-40B4-BE49-F238E27FC236}">
                    <a16:creationId xmlns:a16="http://schemas.microsoft.com/office/drawing/2014/main" id="{D81288D7-7FCD-484D-B90A-4EC6C6F7C4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205" t="53390" r="30906"/>
              <a:stretch/>
            </p:blipFill>
            <p:spPr bwMode="auto">
              <a:xfrm>
                <a:off x="5307559" y="3928000"/>
                <a:ext cx="669164" cy="279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03C772A5-3C7F-0040-8BA1-3B96919FA1D3}"/>
                  </a:ext>
                </a:extLst>
              </p:cNvPr>
              <p:cNvGrpSpPr/>
              <p:nvPr/>
            </p:nvGrpSpPr>
            <p:grpSpPr>
              <a:xfrm>
                <a:off x="6494333" y="3922888"/>
                <a:ext cx="79917" cy="197829"/>
                <a:chOff x="7010120" y="4347633"/>
                <a:chExt cx="79917" cy="197829"/>
              </a:xfrm>
            </p:grpSpPr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3AB4C145-851A-B941-907C-53E9E3525624}"/>
                    </a:ext>
                  </a:extLst>
                </p:cNvPr>
                <p:cNvSpPr/>
                <p:nvPr/>
              </p:nvSpPr>
              <p:spPr>
                <a:xfrm rot="2211058">
                  <a:off x="7010120" y="434763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8AF983AF-E260-A043-B479-C826FEEB1528}"/>
                    </a:ext>
                  </a:extLst>
                </p:cNvPr>
                <p:cNvSpPr/>
                <p:nvPr/>
              </p:nvSpPr>
              <p:spPr>
                <a:xfrm rot="2211058">
                  <a:off x="7016885" y="4474210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631A5486-BC3B-184E-85D9-9FF2EB656AAF}"/>
                  </a:ext>
                </a:extLst>
              </p:cNvPr>
              <p:cNvGrpSpPr/>
              <p:nvPr/>
            </p:nvGrpSpPr>
            <p:grpSpPr>
              <a:xfrm>
                <a:off x="4713615" y="3937706"/>
                <a:ext cx="79917" cy="197829"/>
                <a:chOff x="7010120" y="4347633"/>
                <a:chExt cx="79917" cy="197829"/>
              </a:xfrm>
            </p:grpSpPr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5E185CD6-B790-B44D-A1AA-A96D5F56EF3C}"/>
                    </a:ext>
                  </a:extLst>
                </p:cNvPr>
                <p:cNvSpPr/>
                <p:nvPr/>
              </p:nvSpPr>
              <p:spPr>
                <a:xfrm rot="2211058">
                  <a:off x="7010120" y="434763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B7407B45-808E-C84F-A784-878D0E5110D8}"/>
                    </a:ext>
                  </a:extLst>
                </p:cNvPr>
                <p:cNvSpPr/>
                <p:nvPr/>
              </p:nvSpPr>
              <p:spPr>
                <a:xfrm rot="2211058">
                  <a:off x="7016885" y="4474210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E6CDC5A5-B333-F244-A8B0-4A0E99560A35}"/>
                  </a:ext>
                </a:extLst>
              </p:cNvPr>
              <p:cNvGrpSpPr/>
              <p:nvPr/>
            </p:nvGrpSpPr>
            <p:grpSpPr>
              <a:xfrm rot="5400000">
                <a:off x="6179993" y="4294224"/>
                <a:ext cx="79917" cy="197829"/>
                <a:chOff x="7010120" y="4347633"/>
                <a:chExt cx="79917" cy="197829"/>
              </a:xfrm>
            </p:grpSpPr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7BC0BB84-2160-8D44-B256-38343F36BBB9}"/>
                    </a:ext>
                  </a:extLst>
                </p:cNvPr>
                <p:cNvSpPr/>
                <p:nvPr/>
              </p:nvSpPr>
              <p:spPr>
                <a:xfrm rot="2211058">
                  <a:off x="7010120" y="434763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8C1B54A6-076D-CD44-A86B-73240D13376C}"/>
                    </a:ext>
                  </a:extLst>
                </p:cNvPr>
                <p:cNvSpPr/>
                <p:nvPr/>
              </p:nvSpPr>
              <p:spPr>
                <a:xfrm rot="2211058">
                  <a:off x="7016885" y="4474210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86" name="Picture 2">
              <a:extLst>
                <a:ext uri="{FF2B5EF4-FFF2-40B4-BE49-F238E27FC236}">
                  <a16:creationId xmlns:a16="http://schemas.microsoft.com/office/drawing/2014/main" id="{A5A0A06F-143F-6E4A-858A-88AC916519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5" t="53390" r="30906"/>
            <a:stretch/>
          </p:blipFill>
          <p:spPr bwMode="auto">
            <a:xfrm>
              <a:off x="5225565" y="4724703"/>
              <a:ext cx="669164" cy="279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B7019C7-AFEF-DC4B-BFAF-DDEFFF84B25A}"/>
                </a:ext>
              </a:extLst>
            </p:cNvPr>
            <p:cNvSpPr/>
            <p:nvPr/>
          </p:nvSpPr>
          <p:spPr>
            <a:xfrm rot="7611058">
              <a:off x="4960689" y="436135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A786824-B833-C242-BA75-1F8599E05DB7}"/>
              </a:ext>
            </a:extLst>
          </p:cNvPr>
          <p:cNvSpPr txBox="1"/>
          <p:nvPr/>
        </p:nvSpPr>
        <p:spPr>
          <a:xfrm>
            <a:off x="3748684" y="2425348"/>
            <a:ext cx="4880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 OK according to octet rule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66DD35-0E5D-3B43-8BEE-B13D1C64C2E6}"/>
              </a:ext>
            </a:extLst>
          </p:cNvPr>
          <p:cNvSpPr txBox="1"/>
          <p:nvPr/>
        </p:nvSpPr>
        <p:spPr>
          <a:xfrm>
            <a:off x="3790456" y="3730425"/>
            <a:ext cx="5362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OK according to octet rule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DB5C43-2AD2-EF4C-B008-E0CAF8839891}"/>
              </a:ext>
            </a:extLst>
          </p:cNvPr>
          <p:cNvSpPr txBox="1"/>
          <p:nvPr/>
        </p:nvSpPr>
        <p:spPr>
          <a:xfrm>
            <a:off x="214868" y="4547201"/>
            <a:ext cx="59742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Both would be paramagnetic, but we don’t like the 1st because of octet violation. Another way to tell which is better? Compare the </a:t>
            </a:r>
            <a:r>
              <a:rPr lang="en-US" sz="2400" b="1" dirty="0"/>
              <a:t>observed</a:t>
            </a:r>
            <a:r>
              <a:rPr lang="en-US" sz="2400" dirty="0"/>
              <a:t> bond length (</a:t>
            </a:r>
            <a:r>
              <a:rPr lang="en-US" sz="2400" b="1" dirty="0"/>
              <a:t>1.15 Å</a:t>
            </a:r>
            <a:r>
              <a:rPr lang="en-US" sz="2400" dirty="0"/>
              <a:t>) to typical single or double bond lengths for NO</a:t>
            </a:r>
          </a:p>
        </p:txBody>
      </p:sp>
    </p:spTree>
    <p:extLst>
      <p:ext uri="{BB962C8B-B14F-4D97-AF65-F5344CB8AC3E}">
        <p14:creationId xmlns:p14="http://schemas.microsoft.com/office/powerpoint/2010/main" val="2641626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04">
            <a:extLst>
              <a:ext uri="{FF2B5EF4-FFF2-40B4-BE49-F238E27FC236}">
                <a16:creationId xmlns:a16="http://schemas.microsoft.com/office/drawing/2014/main" id="{0C060F34-A3F0-5745-A657-26EF873574AF}"/>
              </a:ext>
            </a:extLst>
          </p:cNvPr>
          <p:cNvSpPr txBox="1"/>
          <p:nvPr/>
        </p:nvSpPr>
        <p:spPr>
          <a:xfrm>
            <a:off x="0" y="18438"/>
            <a:ext cx="119991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Your turn … NO is paramagnetic. What’s a good Lewis structure for 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5E48EB-8FF4-644B-B5EA-A9ADD4677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980" y="576580"/>
            <a:ext cx="2362200" cy="16637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543A469-F03A-1D4B-AB1A-B8BA05B92E19}"/>
              </a:ext>
            </a:extLst>
          </p:cNvPr>
          <p:cNvSpPr txBox="1"/>
          <p:nvPr/>
        </p:nvSpPr>
        <p:spPr>
          <a:xfrm>
            <a:off x="627391" y="992931"/>
            <a:ext cx="3411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Total of 5+6=11 valence electrons.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A1333E2-8A6B-0D49-A43A-4F932D4AF492}"/>
              </a:ext>
            </a:extLst>
          </p:cNvPr>
          <p:cNvGrpSpPr/>
          <p:nvPr/>
        </p:nvGrpSpPr>
        <p:grpSpPr>
          <a:xfrm>
            <a:off x="1266111" y="2255922"/>
            <a:ext cx="3041263" cy="861774"/>
            <a:chOff x="4713615" y="3590915"/>
            <a:chExt cx="3041263" cy="861774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6C68FEB-56C6-404F-86B2-8275625B7C74}"/>
                </a:ext>
              </a:extLst>
            </p:cNvPr>
            <p:cNvSpPr txBox="1"/>
            <p:nvPr/>
          </p:nvSpPr>
          <p:spPr>
            <a:xfrm>
              <a:off x="4793532" y="3590915"/>
              <a:ext cx="296134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dirty="0"/>
                <a:t>N     O</a:t>
              </a:r>
            </a:p>
          </p:txBody>
        </p:sp>
        <p:pic>
          <p:nvPicPr>
            <p:cNvPr id="70" name="Picture 2">
              <a:extLst>
                <a:ext uri="{FF2B5EF4-FFF2-40B4-BE49-F238E27FC236}">
                  <a16:creationId xmlns:a16="http://schemas.microsoft.com/office/drawing/2014/main" id="{DDDECC1F-9AFA-8C47-BAFE-04B86280B3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5" t="53390" r="30906"/>
            <a:stretch/>
          </p:blipFill>
          <p:spPr bwMode="auto">
            <a:xfrm>
              <a:off x="5307559" y="3928000"/>
              <a:ext cx="669164" cy="279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CBC3DD79-770F-1148-9042-E1098DB8AE8A}"/>
                </a:ext>
              </a:extLst>
            </p:cNvPr>
            <p:cNvGrpSpPr/>
            <p:nvPr/>
          </p:nvGrpSpPr>
          <p:grpSpPr>
            <a:xfrm>
              <a:off x="6494333" y="3922888"/>
              <a:ext cx="79917" cy="197829"/>
              <a:chOff x="7010120" y="4347633"/>
              <a:chExt cx="79917" cy="197829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9613BC24-1E18-1240-8D35-FF9D544CBE6F}"/>
                  </a:ext>
                </a:extLst>
              </p:cNvPr>
              <p:cNvSpPr/>
              <p:nvPr/>
            </p:nvSpPr>
            <p:spPr>
              <a:xfrm rot="2211058">
                <a:off x="7010120" y="434763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0AE8CA12-C312-2B4D-B854-FECFCCAF83C8}"/>
                  </a:ext>
                </a:extLst>
              </p:cNvPr>
              <p:cNvSpPr/>
              <p:nvPr/>
            </p:nvSpPr>
            <p:spPr>
              <a:xfrm rot="2211058">
                <a:off x="7016885" y="4474210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19171D7-166E-2E4F-B424-3EC9C3869044}"/>
                </a:ext>
              </a:extLst>
            </p:cNvPr>
            <p:cNvGrpSpPr/>
            <p:nvPr/>
          </p:nvGrpSpPr>
          <p:grpSpPr>
            <a:xfrm>
              <a:off x="4713615" y="3937706"/>
              <a:ext cx="79917" cy="197829"/>
              <a:chOff x="7010120" y="4347633"/>
              <a:chExt cx="79917" cy="197829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8AD5995B-B440-1D44-91E9-0598A8E81F3D}"/>
                  </a:ext>
                </a:extLst>
              </p:cNvPr>
              <p:cNvSpPr/>
              <p:nvPr/>
            </p:nvSpPr>
            <p:spPr>
              <a:xfrm rot="2211058">
                <a:off x="7010120" y="434763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81202A7C-14A8-B64A-A40B-40FBC4EAC685}"/>
                  </a:ext>
                </a:extLst>
              </p:cNvPr>
              <p:cNvSpPr/>
              <p:nvPr/>
            </p:nvSpPr>
            <p:spPr>
              <a:xfrm rot="2211058">
                <a:off x="7016885" y="4474210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444E3C4-0673-3446-9822-43D169C2FD80}"/>
                </a:ext>
              </a:extLst>
            </p:cNvPr>
            <p:cNvGrpSpPr/>
            <p:nvPr/>
          </p:nvGrpSpPr>
          <p:grpSpPr>
            <a:xfrm rot="5400000">
              <a:off x="6179993" y="4294224"/>
              <a:ext cx="79917" cy="197829"/>
              <a:chOff x="7010120" y="4347633"/>
              <a:chExt cx="79917" cy="197829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F82D5DC-C059-9F47-94B3-EF5332FA90DF}"/>
                  </a:ext>
                </a:extLst>
              </p:cNvPr>
              <p:cNvSpPr/>
              <p:nvPr/>
            </p:nvSpPr>
            <p:spPr>
              <a:xfrm rot="2211058">
                <a:off x="7010120" y="434763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47ED21B7-8B77-1D4D-949B-654E79050030}"/>
                  </a:ext>
                </a:extLst>
              </p:cNvPr>
              <p:cNvSpPr/>
              <p:nvPr/>
            </p:nvSpPr>
            <p:spPr>
              <a:xfrm rot="2211058">
                <a:off x="7016885" y="4474210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F55FC58-ADDE-184E-BDA0-6465BD33D2B0}"/>
                </a:ext>
              </a:extLst>
            </p:cNvPr>
            <p:cNvGrpSpPr/>
            <p:nvPr/>
          </p:nvGrpSpPr>
          <p:grpSpPr>
            <a:xfrm rot="5400000">
              <a:off x="6187253" y="3590282"/>
              <a:ext cx="79917" cy="197829"/>
              <a:chOff x="7010120" y="4347633"/>
              <a:chExt cx="79917" cy="197829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F10CEE82-A779-954B-8BAA-A92A5DC23C6E}"/>
                  </a:ext>
                </a:extLst>
              </p:cNvPr>
              <p:cNvSpPr/>
              <p:nvPr/>
            </p:nvSpPr>
            <p:spPr>
              <a:xfrm rot="2211058">
                <a:off x="7010120" y="434763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CEFEA59A-0946-5447-840D-FD91DA237018}"/>
                  </a:ext>
                </a:extLst>
              </p:cNvPr>
              <p:cNvSpPr/>
              <p:nvPr/>
            </p:nvSpPr>
            <p:spPr>
              <a:xfrm rot="2211058">
                <a:off x="7016885" y="4474210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C72C613-92A6-A948-9F92-AECE731FACAC}"/>
                </a:ext>
              </a:extLst>
            </p:cNvPr>
            <p:cNvSpPr/>
            <p:nvPr/>
          </p:nvSpPr>
          <p:spPr>
            <a:xfrm rot="7611058">
              <a:off x="5091678" y="3642894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84F88FC-29CB-9345-BECA-077C4E9C184D}"/>
              </a:ext>
            </a:extLst>
          </p:cNvPr>
          <p:cNvGrpSpPr/>
          <p:nvPr/>
        </p:nvGrpSpPr>
        <p:grpSpPr>
          <a:xfrm>
            <a:off x="1271920" y="3558849"/>
            <a:ext cx="3041263" cy="861774"/>
            <a:chOff x="4624361" y="4278760"/>
            <a:chExt cx="3041263" cy="861774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439F276F-18C6-C440-8D7E-743553B52FB3}"/>
                </a:ext>
              </a:extLst>
            </p:cNvPr>
            <p:cNvGrpSpPr/>
            <p:nvPr/>
          </p:nvGrpSpPr>
          <p:grpSpPr>
            <a:xfrm>
              <a:off x="4624361" y="4278760"/>
              <a:ext cx="3041263" cy="861774"/>
              <a:chOff x="4713615" y="3590915"/>
              <a:chExt cx="3041263" cy="861774"/>
            </a:xfrm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A7F1159-D161-E946-B636-3A274D8ADC80}"/>
                  </a:ext>
                </a:extLst>
              </p:cNvPr>
              <p:cNvSpPr txBox="1"/>
              <p:nvPr/>
            </p:nvSpPr>
            <p:spPr>
              <a:xfrm>
                <a:off x="4793532" y="3590915"/>
                <a:ext cx="296134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dirty="0"/>
                  <a:t>N     O</a:t>
                </a:r>
              </a:p>
            </p:txBody>
          </p:sp>
          <p:pic>
            <p:nvPicPr>
              <p:cNvPr id="89" name="Picture 2">
                <a:extLst>
                  <a:ext uri="{FF2B5EF4-FFF2-40B4-BE49-F238E27FC236}">
                    <a16:creationId xmlns:a16="http://schemas.microsoft.com/office/drawing/2014/main" id="{D81288D7-7FCD-484D-B90A-4EC6C6F7C4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205" t="53390" r="30906"/>
              <a:stretch/>
            </p:blipFill>
            <p:spPr bwMode="auto">
              <a:xfrm>
                <a:off x="5307559" y="3928000"/>
                <a:ext cx="669164" cy="279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03C772A5-3C7F-0040-8BA1-3B96919FA1D3}"/>
                  </a:ext>
                </a:extLst>
              </p:cNvPr>
              <p:cNvGrpSpPr/>
              <p:nvPr/>
            </p:nvGrpSpPr>
            <p:grpSpPr>
              <a:xfrm>
                <a:off x="6494333" y="3922888"/>
                <a:ext cx="79917" cy="197829"/>
                <a:chOff x="7010120" y="4347633"/>
                <a:chExt cx="79917" cy="197829"/>
              </a:xfrm>
            </p:grpSpPr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3AB4C145-851A-B941-907C-53E9E3525624}"/>
                    </a:ext>
                  </a:extLst>
                </p:cNvPr>
                <p:cNvSpPr/>
                <p:nvPr/>
              </p:nvSpPr>
              <p:spPr>
                <a:xfrm rot="2211058">
                  <a:off x="7010120" y="434763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8AF983AF-E260-A043-B479-C826FEEB1528}"/>
                    </a:ext>
                  </a:extLst>
                </p:cNvPr>
                <p:cNvSpPr/>
                <p:nvPr/>
              </p:nvSpPr>
              <p:spPr>
                <a:xfrm rot="2211058">
                  <a:off x="7016885" y="4474210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631A5486-BC3B-184E-85D9-9FF2EB656AAF}"/>
                  </a:ext>
                </a:extLst>
              </p:cNvPr>
              <p:cNvGrpSpPr/>
              <p:nvPr/>
            </p:nvGrpSpPr>
            <p:grpSpPr>
              <a:xfrm>
                <a:off x="4713615" y="3937706"/>
                <a:ext cx="79917" cy="197829"/>
                <a:chOff x="7010120" y="4347633"/>
                <a:chExt cx="79917" cy="197829"/>
              </a:xfrm>
            </p:grpSpPr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5E185CD6-B790-B44D-A1AA-A96D5F56EF3C}"/>
                    </a:ext>
                  </a:extLst>
                </p:cNvPr>
                <p:cNvSpPr/>
                <p:nvPr/>
              </p:nvSpPr>
              <p:spPr>
                <a:xfrm rot="2211058">
                  <a:off x="7010120" y="434763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B7407B45-808E-C84F-A784-878D0E5110D8}"/>
                    </a:ext>
                  </a:extLst>
                </p:cNvPr>
                <p:cNvSpPr/>
                <p:nvPr/>
              </p:nvSpPr>
              <p:spPr>
                <a:xfrm rot="2211058">
                  <a:off x="7016885" y="4474210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E6CDC5A5-B333-F244-A8B0-4A0E99560A35}"/>
                  </a:ext>
                </a:extLst>
              </p:cNvPr>
              <p:cNvGrpSpPr/>
              <p:nvPr/>
            </p:nvGrpSpPr>
            <p:grpSpPr>
              <a:xfrm rot="5400000">
                <a:off x="6179993" y="4294224"/>
                <a:ext cx="79917" cy="197829"/>
                <a:chOff x="7010120" y="4347633"/>
                <a:chExt cx="79917" cy="197829"/>
              </a:xfrm>
            </p:grpSpPr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7BC0BB84-2160-8D44-B256-38343F36BBB9}"/>
                    </a:ext>
                  </a:extLst>
                </p:cNvPr>
                <p:cNvSpPr/>
                <p:nvPr/>
              </p:nvSpPr>
              <p:spPr>
                <a:xfrm rot="2211058">
                  <a:off x="7010120" y="434763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8C1B54A6-076D-CD44-A86B-73240D13376C}"/>
                    </a:ext>
                  </a:extLst>
                </p:cNvPr>
                <p:cNvSpPr/>
                <p:nvPr/>
              </p:nvSpPr>
              <p:spPr>
                <a:xfrm rot="2211058">
                  <a:off x="7016885" y="4474210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86" name="Picture 2">
              <a:extLst>
                <a:ext uri="{FF2B5EF4-FFF2-40B4-BE49-F238E27FC236}">
                  <a16:creationId xmlns:a16="http://schemas.microsoft.com/office/drawing/2014/main" id="{A5A0A06F-143F-6E4A-858A-88AC916519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5" t="53390" r="30906"/>
            <a:stretch/>
          </p:blipFill>
          <p:spPr bwMode="auto">
            <a:xfrm>
              <a:off x="5225565" y="4724703"/>
              <a:ext cx="669164" cy="279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B7019C7-AFEF-DC4B-BFAF-DDEFFF84B25A}"/>
                </a:ext>
              </a:extLst>
            </p:cNvPr>
            <p:cNvSpPr/>
            <p:nvPr/>
          </p:nvSpPr>
          <p:spPr>
            <a:xfrm rot="7611058">
              <a:off x="4960689" y="436135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A786824-B833-C242-BA75-1F8599E05DB7}"/>
              </a:ext>
            </a:extLst>
          </p:cNvPr>
          <p:cNvSpPr txBox="1"/>
          <p:nvPr/>
        </p:nvSpPr>
        <p:spPr>
          <a:xfrm>
            <a:off x="3748684" y="2425348"/>
            <a:ext cx="1447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66DD35-0E5D-3B43-8BEE-B13D1C64C2E6}"/>
              </a:ext>
            </a:extLst>
          </p:cNvPr>
          <p:cNvSpPr txBox="1"/>
          <p:nvPr/>
        </p:nvSpPr>
        <p:spPr>
          <a:xfrm>
            <a:off x="3790456" y="3730425"/>
            <a:ext cx="1447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OK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9222CAC-B16F-3F4B-ACA7-FBB46C04755D}"/>
              </a:ext>
            </a:extLst>
          </p:cNvPr>
          <p:cNvGrpSpPr/>
          <p:nvPr/>
        </p:nvGrpSpPr>
        <p:grpSpPr>
          <a:xfrm>
            <a:off x="6102738" y="2611632"/>
            <a:ext cx="5896427" cy="3196827"/>
            <a:chOff x="6102738" y="2611632"/>
            <a:chExt cx="5896427" cy="3196827"/>
          </a:xfrm>
        </p:grpSpPr>
        <p:pic>
          <p:nvPicPr>
            <p:cNvPr id="39" name="Picture 2">
              <a:extLst>
                <a:ext uri="{FF2B5EF4-FFF2-40B4-BE49-F238E27FC236}">
                  <a16:creationId xmlns:a16="http://schemas.microsoft.com/office/drawing/2014/main" id="{8D85261C-B94A-7C4F-97B1-4F530D4AC9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3698" y="3120210"/>
              <a:ext cx="5835467" cy="2688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FE04EF6-AEAC-3642-8667-5FA5525AF0A5}"/>
                </a:ext>
              </a:extLst>
            </p:cNvPr>
            <p:cNvSpPr txBox="1"/>
            <p:nvPr/>
          </p:nvSpPr>
          <p:spPr>
            <a:xfrm>
              <a:off x="6102738" y="2611632"/>
              <a:ext cx="45254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Typical bond lengths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708A5209-47E0-9C43-8167-A997FA3D9D17}"/>
              </a:ext>
            </a:extLst>
          </p:cNvPr>
          <p:cNvSpPr txBox="1"/>
          <p:nvPr/>
        </p:nvSpPr>
        <p:spPr>
          <a:xfrm>
            <a:off x="214868" y="4547201"/>
            <a:ext cx="59742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Both would be paramagnetic, but we don’t like the 1st because of octet violation. Another way to tell which is better? Compare the </a:t>
            </a:r>
            <a:r>
              <a:rPr lang="en-US" sz="2400" b="1" dirty="0"/>
              <a:t>observed</a:t>
            </a:r>
            <a:r>
              <a:rPr lang="en-US" sz="2400" dirty="0"/>
              <a:t> bond length (</a:t>
            </a:r>
            <a:r>
              <a:rPr lang="en-US" sz="2400" b="1" dirty="0"/>
              <a:t>1.15 Å</a:t>
            </a:r>
            <a:r>
              <a:rPr lang="en-US" sz="2400" dirty="0"/>
              <a:t>) to typical single or double bond lengths for NO</a:t>
            </a:r>
          </a:p>
        </p:txBody>
      </p:sp>
    </p:spTree>
    <p:extLst>
      <p:ext uri="{BB962C8B-B14F-4D97-AF65-F5344CB8AC3E}">
        <p14:creationId xmlns:p14="http://schemas.microsoft.com/office/powerpoint/2010/main" val="2146923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04">
            <a:extLst>
              <a:ext uri="{FF2B5EF4-FFF2-40B4-BE49-F238E27FC236}">
                <a16:creationId xmlns:a16="http://schemas.microsoft.com/office/drawing/2014/main" id="{0C060F34-A3F0-5745-A657-26EF873574AF}"/>
              </a:ext>
            </a:extLst>
          </p:cNvPr>
          <p:cNvSpPr txBox="1"/>
          <p:nvPr/>
        </p:nvSpPr>
        <p:spPr>
          <a:xfrm>
            <a:off x="0" y="18438"/>
            <a:ext cx="119991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Your turn … NO is paramagnetic. What’s a good Lewis structure for 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5E48EB-8FF4-644B-B5EA-A9ADD4677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980" y="576580"/>
            <a:ext cx="2362200" cy="16637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543A469-F03A-1D4B-AB1A-B8BA05B92E19}"/>
              </a:ext>
            </a:extLst>
          </p:cNvPr>
          <p:cNvSpPr txBox="1"/>
          <p:nvPr/>
        </p:nvSpPr>
        <p:spPr>
          <a:xfrm>
            <a:off x="627391" y="992931"/>
            <a:ext cx="3411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Total of 5+6=11 valence electrons.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A1333E2-8A6B-0D49-A43A-4F932D4AF492}"/>
              </a:ext>
            </a:extLst>
          </p:cNvPr>
          <p:cNvGrpSpPr/>
          <p:nvPr/>
        </p:nvGrpSpPr>
        <p:grpSpPr>
          <a:xfrm>
            <a:off x="1266111" y="2255922"/>
            <a:ext cx="3041263" cy="861774"/>
            <a:chOff x="4713615" y="3590915"/>
            <a:chExt cx="3041263" cy="861774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6C68FEB-56C6-404F-86B2-8275625B7C74}"/>
                </a:ext>
              </a:extLst>
            </p:cNvPr>
            <p:cNvSpPr txBox="1"/>
            <p:nvPr/>
          </p:nvSpPr>
          <p:spPr>
            <a:xfrm>
              <a:off x="4793532" y="3590915"/>
              <a:ext cx="296134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dirty="0"/>
                <a:t>N     O</a:t>
              </a:r>
            </a:p>
          </p:txBody>
        </p:sp>
        <p:pic>
          <p:nvPicPr>
            <p:cNvPr id="70" name="Picture 2">
              <a:extLst>
                <a:ext uri="{FF2B5EF4-FFF2-40B4-BE49-F238E27FC236}">
                  <a16:creationId xmlns:a16="http://schemas.microsoft.com/office/drawing/2014/main" id="{DDDECC1F-9AFA-8C47-BAFE-04B86280B3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5" t="53390" r="30906"/>
            <a:stretch/>
          </p:blipFill>
          <p:spPr bwMode="auto">
            <a:xfrm>
              <a:off x="5307559" y="3928000"/>
              <a:ext cx="669164" cy="279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CBC3DD79-770F-1148-9042-E1098DB8AE8A}"/>
                </a:ext>
              </a:extLst>
            </p:cNvPr>
            <p:cNvGrpSpPr/>
            <p:nvPr/>
          </p:nvGrpSpPr>
          <p:grpSpPr>
            <a:xfrm>
              <a:off x="6494333" y="3922888"/>
              <a:ext cx="79917" cy="197829"/>
              <a:chOff x="7010120" y="4347633"/>
              <a:chExt cx="79917" cy="197829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9613BC24-1E18-1240-8D35-FF9D544CBE6F}"/>
                  </a:ext>
                </a:extLst>
              </p:cNvPr>
              <p:cNvSpPr/>
              <p:nvPr/>
            </p:nvSpPr>
            <p:spPr>
              <a:xfrm rot="2211058">
                <a:off x="7010120" y="434763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0AE8CA12-C312-2B4D-B854-FECFCCAF83C8}"/>
                  </a:ext>
                </a:extLst>
              </p:cNvPr>
              <p:cNvSpPr/>
              <p:nvPr/>
            </p:nvSpPr>
            <p:spPr>
              <a:xfrm rot="2211058">
                <a:off x="7016885" y="4474210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19171D7-166E-2E4F-B424-3EC9C3869044}"/>
                </a:ext>
              </a:extLst>
            </p:cNvPr>
            <p:cNvGrpSpPr/>
            <p:nvPr/>
          </p:nvGrpSpPr>
          <p:grpSpPr>
            <a:xfrm>
              <a:off x="4713615" y="3937706"/>
              <a:ext cx="79917" cy="197829"/>
              <a:chOff x="7010120" y="4347633"/>
              <a:chExt cx="79917" cy="197829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8AD5995B-B440-1D44-91E9-0598A8E81F3D}"/>
                  </a:ext>
                </a:extLst>
              </p:cNvPr>
              <p:cNvSpPr/>
              <p:nvPr/>
            </p:nvSpPr>
            <p:spPr>
              <a:xfrm rot="2211058">
                <a:off x="7010120" y="434763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81202A7C-14A8-B64A-A40B-40FBC4EAC685}"/>
                  </a:ext>
                </a:extLst>
              </p:cNvPr>
              <p:cNvSpPr/>
              <p:nvPr/>
            </p:nvSpPr>
            <p:spPr>
              <a:xfrm rot="2211058">
                <a:off x="7016885" y="4474210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444E3C4-0673-3446-9822-43D169C2FD80}"/>
                </a:ext>
              </a:extLst>
            </p:cNvPr>
            <p:cNvGrpSpPr/>
            <p:nvPr/>
          </p:nvGrpSpPr>
          <p:grpSpPr>
            <a:xfrm rot="5400000">
              <a:off x="6179993" y="4294224"/>
              <a:ext cx="79917" cy="197829"/>
              <a:chOff x="7010120" y="4347633"/>
              <a:chExt cx="79917" cy="197829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F82D5DC-C059-9F47-94B3-EF5332FA90DF}"/>
                  </a:ext>
                </a:extLst>
              </p:cNvPr>
              <p:cNvSpPr/>
              <p:nvPr/>
            </p:nvSpPr>
            <p:spPr>
              <a:xfrm rot="2211058">
                <a:off x="7010120" y="434763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47ED21B7-8B77-1D4D-949B-654E79050030}"/>
                  </a:ext>
                </a:extLst>
              </p:cNvPr>
              <p:cNvSpPr/>
              <p:nvPr/>
            </p:nvSpPr>
            <p:spPr>
              <a:xfrm rot="2211058">
                <a:off x="7016885" y="4474210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F55FC58-ADDE-184E-BDA0-6465BD33D2B0}"/>
                </a:ext>
              </a:extLst>
            </p:cNvPr>
            <p:cNvGrpSpPr/>
            <p:nvPr/>
          </p:nvGrpSpPr>
          <p:grpSpPr>
            <a:xfrm rot="5400000">
              <a:off x="6187253" y="3590282"/>
              <a:ext cx="79917" cy="197829"/>
              <a:chOff x="7010120" y="4347633"/>
              <a:chExt cx="79917" cy="197829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F10CEE82-A779-954B-8BAA-A92A5DC23C6E}"/>
                  </a:ext>
                </a:extLst>
              </p:cNvPr>
              <p:cNvSpPr/>
              <p:nvPr/>
            </p:nvSpPr>
            <p:spPr>
              <a:xfrm rot="2211058">
                <a:off x="7010120" y="434763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CEFEA59A-0946-5447-840D-FD91DA237018}"/>
                  </a:ext>
                </a:extLst>
              </p:cNvPr>
              <p:cNvSpPr/>
              <p:nvPr/>
            </p:nvSpPr>
            <p:spPr>
              <a:xfrm rot="2211058">
                <a:off x="7016885" y="4474210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C72C613-92A6-A948-9F92-AECE731FACAC}"/>
                </a:ext>
              </a:extLst>
            </p:cNvPr>
            <p:cNvSpPr/>
            <p:nvPr/>
          </p:nvSpPr>
          <p:spPr>
            <a:xfrm rot="7611058">
              <a:off x="5091678" y="3642894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84F88FC-29CB-9345-BECA-077C4E9C184D}"/>
              </a:ext>
            </a:extLst>
          </p:cNvPr>
          <p:cNvGrpSpPr/>
          <p:nvPr/>
        </p:nvGrpSpPr>
        <p:grpSpPr>
          <a:xfrm>
            <a:off x="1271920" y="3558849"/>
            <a:ext cx="3041263" cy="861774"/>
            <a:chOff x="4624361" y="4278760"/>
            <a:chExt cx="3041263" cy="861774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439F276F-18C6-C440-8D7E-743553B52FB3}"/>
                </a:ext>
              </a:extLst>
            </p:cNvPr>
            <p:cNvGrpSpPr/>
            <p:nvPr/>
          </p:nvGrpSpPr>
          <p:grpSpPr>
            <a:xfrm>
              <a:off x="4624361" y="4278760"/>
              <a:ext cx="3041263" cy="861774"/>
              <a:chOff x="4713615" y="3590915"/>
              <a:chExt cx="3041263" cy="861774"/>
            </a:xfrm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A7F1159-D161-E946-B636-3A274D8ADC80}"/>
                  </a:ext>
                </a:extLst>
              </p:cNvPr>
              <p:cNvSpPr txBox="1"/>
              <p:nvPr/>
            </p:nvSpPr>
            <p:spPr>
              <a:xfrm>
                <a:off x="4793532" y="3590915"/>
                <a:ext cx="296134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dirty="0"/>
                  <a:t>N     O</a:t>
                </a:r>
              </a:p>
            </p:txBody>
          </p:sp>
          <p:pic>
            <p:nvPicPr>
              <p:cNvPr id="89" name="Picture 2">
                <a:extLst>
                  <a:ext uri="{FF2B5EF4-FFF2-40B4-BE49-F238E27FC236}">
                    <a16:creationId xmlns:a16="http://schemas.microsoft.com/office/drawing/2014/main" id="{D81288D7-7FCD-484D-B90A-4EC6C6F7C4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205" t="53390" r="30906"/>
              <a:stretch/>
            </p:blipFill>
            <p:spPr bwMode="auto">
              <a:xfrm>
                <a:off x="5307559" y="3928000"/>
                <a:ext cx="669164" cy="279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03C772A5-3C7F-0040-8BA1-3B96919FA1D3}"/>
                  </a:ext>
                </a:extLst>
              </p:cNvPr>
              <p:cNvGrpSpPr/>
              <p:nvPr/>
            </p:nvGrpSpPr>
            <p:grpSpPr>
              <a:xfrm>
                <a:off x="6494333" y="3922888"/>
                <a:ext cx="79917" cy="197829"/>
                <a:chOff x="7010120" y="4347633"/>
                <a:chExt cx="79917" cy="197829"/>
              </a:xfrm>
            </p:grpSpPr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3AB4C145-851A-B941-907C-53E9E3525624}"/>
                    </a:ext>
                  </a:extLst>
                </p:cNvPr>
                <p:cNvSpPr/>
                <p:nvPr/>
              </p:nvSpPr>
              <p:spPr>
                <a:xfrm rot="2211058">
                  <a:off x="7010120" y="434763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8AF983AF-E260-A043-B479-C826FEEB1528}"/>
                    </a:ext>
                  </a:extLst>
                </p:cNvPr>
                <p:cNvSpPr/>
                <p:nvPr/>
              </p:nvSpPr>
              <p:spPr>
                <a:xfrm rot="2211058">
                  <a:off x="7016885" y="4474210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631A5486-BC3B-184E-85D9-9FF2EB656AAF}"/>
                  </a:ext>
                </a:extLst>
              </p:cNvPr>
              <p:cNvGrpSpPr/>
              <p:nvPr/>
            </p:nvGrpSpPr>
            <p:grpSpPr>
              <a:xfrm>
                <a:off x="4713615" y="3937706"/>
                <a:ext cx="79917" cy="197829"/>
                <a:chOff x="7010120" y="4347633"/>
                <a:chExt cx="79917" cy="197829"/>
              </a:xfrm>
            </p:grpSpPr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5E185CD6-B790-B44D-A1AA-A96D5F56EF3C}"/>
                    </a:ext>
                  </a:extLst>
                </p:cNvPr>
                <p:cNvSpPr/>
                <p:nvPr/>
              </p:nvSpPr>
              <p:spPr>
                <a:xfrm rot="2211058">
                  <a:off x="7010120" y="434763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B7407B45-808E-C84F-A784-878D0E5110D8}"/>
                    </a:ext>
                  </a:extLst>
                </p:cNvPr>
                <p:cNvSpPr/>
                <p:nvPr/>
              </p:nvSpPr>
              <p:spPr>
                <a:xfrm rot="2211058">
                  <a:off x="7016885" y="4474210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E6CDC5A5-B333-F244-A8B0-4A0E99560A35}"/>
                  </a:ext>
                </a:extLst>
              </p:cNvPr>
              <p:cNvGrpSpPr/>
              <p:nvPr/>
            </p:nvGrpSpPr>
            <p:grpSpPr>
              <a:xfrm rot="5400000">
                <a:off x="6179993" y="4294224"/>
                <a:ext cx="79917" cy="197829"/>
                <a:chOff x="7010120" y="4347633"/>
                <a:chExt cx="79917" cy="197829"/>
              </a:xfrm>
            </p:grpSpPr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7BC0BB84-2160-8D44-B256-38343F36BBB9}"/>
                    </a:ext>
                  </a:extLst>
                </p:cNvPr>
                <p:cNvSpPr/>
                <p:nvPr/>
              </p:nvSpPr>
              <p:spPr>
                <a:xfrm rot="2211058">
                  <a:off x="7010120" y="434763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8C1B54A6-076D-CD44-A86B-73240D13376C}"/>
                    </a:ext>
                  </a:extLst>
                </p:cNvPr>
                <p:cNvSpPr/>
                <p:nvPr/>
              </p:nvSpPr>
              <p:spPr>
                <a:xfrm rot="2211058">
                  <a:off x="7016885" y="4474210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86" name="Picture 2">
              <a:extLst>
                <a:ext uri="{FF2B5EF4-FFF2-40B4-BE49-F238E27FC236}">
                  <a16:creationId xmlns:a16="http://schemas.microsoft.com/office/drawing/2014/main" id="{A5A0A06F-143F-6E4A-858A-88AC916519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5" t="53390" r="30906"/>
            <a:stretch/>
          </p:blipFill>
          <p:spPr bwMode="auto">
            <a:xfrm>
              <a:off x="5225565" y="4724703"/>
              <a:ext cx="669164" cy="279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B7019C7-AFEF-DC4B-BFAF-DDEFFF84B25A}"/>
                </a:ext>
              </a:extLst>
            </p:cNvPr>
            <p:cNvSpPr/>
            <p:nvPr/>
          </p:nvSpPr>
          <p:spPr>
            <a:xfrm rot="7611058">
              <a:off x="4960689" y="436135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A786824-B833-C242-BA75-1F8599E05DB7}"/>
              </a:ext>
            </a:extLst>
          </p:cNvPr>
          <p:cNvSpPr txBox="1"/>
          <p:nvPr/>
        </p:nvSpPr>
        <p:spPr>
          <a:xfrm>
            <a:off x="3748684" y="2425348"/>
            <a:ext cx="1447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66DD35-0E5D-3B43-8BEE-B13D1C64C2E6}"/>
              </a:ext>
            </a:extLst>
          </p:cNvPr>
          <p:cNvSpPr txBox="1"/>
          <p:nvPr/>
        </p:nvSpPr>
        <p:spPr>
          <a:xfrm>
            <a:off x="3790456" y="3730425"/>
            <a:ext cx="1447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OK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9222CAC-B16F-3F4B-ACA7-FBB46C04755D}"/>
              </a:ext>
            </a:extLst>
          </p:cNvPr>
          <p:cNvGrpSpPr/>
          <p:nvPr/>
        </p:nvGrpSpPr>
        <p:grpSpPr>
          <a:xfrm>
            <a:off x="6102738" y="2611632"/>
            <a:ext cx="5896427" cy="3196827"/>
            <a:chOff x="6102738" y="2611632"/>
            <a:chExt cx="5896427" cy="3196827"/>
          </a:xfrm>
        </p:grpSpPr>
        <p:pic>
          <p:nvPicPr>
            <p:cNvPr id="39" name="Picture 2">
              <a:extLst>
                <a:ext uri="{FF2B5EF4-FFF2-40B4-BE49-F238E27FC236}">
                  <a16:creationId xmlns:a16="http://schemas.microsoft.com/office/drawing/2014/main" id="{8D85261C-B94A-7C4F-97B1-4F530D4AC9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3698" y="3120210"/>
              <a:ext cx="5835467" cy="2688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FE04EF6-AEAC-3642-8667-5FA5525AF0A5}"/>
                </a:ext>
              </a:extLst>
            </p:cNvPr>
            <p:cNvSpPr txBox="1"/>
            <p:nvPr/>
          </p:nvSpPr>
          <p:spPr>
            <a:xfrm>
              <a:off x="6102738" y="2611632"/>
              <a:ext cx="45254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Typical bond lengths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708A5209-47E0-9C43-8167-A997FA3D9D17}"/>
              </a:ext>
            </a:extLst>
          </p:cNvPr>
          <p:cNvSpPr txBox="1"/>
          <p:nvPr/>
        </p:nvSpPr>
        <p:spPr>
          <a:xfrm>
            <a:off x="214868" y="4547201"/>
            <a:ext cx="59742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Both would be paramagnetic, but we don’t like the 1st because of octet violation. Another way to tell which is better? Compare the </a:t>
            </a:r>
            <a:r>
              <a:rPr lang="en-US" sz="2400" b="1" dirty="0"/>
              <a:t>observed</a:t>
            </a:r>
            <a:r>
              <a:rPr lang="en-US" sz="2400" dirty="0"/>
              <a:t> bond length (</a:t>
            </a:r>
            <a:r>
              <a:rPr lang="en-US" sz="2400" b="1" dirty="0"/>
              <a:t>1.15 Å</a:t>
            </a:r>
            <a:r>
              <a:rPr lang="en-US" sz="2400" dirty="0"/>
              <a:t>) to typical single or double bond lengths for NO</a:t>
            </a:r>
          </a:p>
        </p:txBody>
      </p:sp>
      <p:sp>
        <p:nvSpPr>
          <p:cNvPr id="42" name="Donut 41">
            <a:extLst>
              <a:ext uri="{FF2B5EF4-FFF2-40B4-BE49-F238E27FC236}">
                <a16:creationId xmlns:a16="http://schemas.microsoft.com/office/drawing/2014/main" id="{E3FDE9EE-9CA7-6A4C-9ACC-236F51480208}"/>
              </a:ext>
            </a:extLst>
          </p:cNvPr>
          <p:cNvSpPr/>
          <p:nvPr/>
        </p:nvSpPr>
        <p:spPr>
          <a:xfrm>
            <a:off x="375847" y="3054763"/>
            <a:ext cx="4390599" cy="1779001"/>
          </a:xfrm>
          <a:prstGeom prst="donut">
            <a:avLst>
              <a:gd name="adj" fmla="val 11997"/>
            </a:avLst>
          </a:prstGeom>
          <a:solidFill>
            <a:srgbClr val="7030A0">
              <a:alpha val="47000"/>
            </a:srgbClr>
          </a:solidFill>
          <a:ln>
            <a:solidFill>
              <a:schemeClr val="accent1">
                <a:shade val="50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922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1"/>
            <a:ext cx="12361332" cy="758525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2. Molecules we know exist, for which the valence method doesn’t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80A8C4-A5CF-F74A-A25F-37D925855DB6}"/>
              </a:ext>
            </a:extLst>
          </p:cNvPr>
          <p:cNvSpPr txBox="1"/>
          <p:nvPr/>
        </p:nvSpPr>
        <p:spPr>
          <a:xfrm>
            <a:off x="1234874" y="1281534"/>
            <a:ext cx="8051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Ozone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8891732-3FBC-3748-B760-ED93EB4192EC}"/>
              </a:ext>
            </a:extLst>
          </p:cNvPr>
          <p:cNvGrpSpPr>
            <a:grpSpLocks noChangeAspect="1"/>
          </p:cNvGrpSpPr>
          <p:nvPr/>
        </p:nvGrpSpPr>
        <p:grpSpPr>
          <a:xfrm>
            <a:off x="2702149" y="3189539"/>
            <a:ext cx="3707350" cy="758524"/>
            <a:chOff x="3366939" y="2663636"/>
            <a:chExt cx="3024066" cy="618724"/>
          </a:xfrm>
        </p:grpSpPr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44FA4563-9358-C542-B0B5-21AB98D2F8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6939" y="2663636"/>
              <a:ext cx="1766094" cy="598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>
              <a:extLst>
                <a:ext uri="{FF2B5EF4-FFF2-40B4-BE49-F238E27FC236}">
                  <a16:creationId xmlns:a16="http://schemas.microsoft.com/office/drawing/2014/main" id="{B500F577-BE4B-944E-A2C3-2A0BA6319D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271"/>
            <a:stretch/>
          </p:blipFill>
          <p:spPr bwMode="auto">
            <a:xfrm>
              <a:off x="5812986" y="2683684"/>
              <a:ext cx="578019" cy="598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">
              <a:extLst>
                <a:ext uri="{FF2B5EF4-FFF2-40B4-BE49-F238E27FC236}">
                  <a16:creationId xmlns:a16="http://schemas.microsoft.com/office/drawing/2014/main" id="{C28731B3-F8CC-044E-AE50-D1FD6A4601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53" t="30351" r="31280" b="46775"/>
            <a:stretch/>
          </p:blipFill>
          <p:spPr bwMode="auto">
            <a:xfrm>
              <a:off x="5146951" y="2894504"/>
              <a:ext cx="614018" cy="136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E359F8B-D09D-AF4C-A88B-FC5C9674B82B}"/>
              </a:ext>
            </a:extLst>
          </p:cNvPr>
          <p:cNvGrpSpPr>
            <a:grpSpLocks noChangeAspect="1"/>
          </p:cNvGrpSpPr>
          <p:nvPr/>
        </p:nvGrpSpPr>
        <p:grpSpPr>
          <a:xfrm>
            <a:off x="2702149" y="4871789"/>
            <a:ext cx="3832964" cy="784224"/>
            <a:chOff x="5362202" y="4223084"/>
            <a:chExt cx="4438856" cy="908190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9E49FFA-71F1-0A4E-A623-77191AE0A1E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62202" y="4223084"/>
              <a:ext cx="4438856" cy="908190"/>
              <a:chOff x="5362202" y="4512550"/>
              <a:chExt cx="3024066" cy="618724"/>
            </a:xfrm>
          </p:grpSpPr>
          <p:pic>
            <p:nvPicPr>
              <p:cNvPr id="55" name="Picture 2">
                <a:extLst>
                  <a:ext uri="{FF2B5EF4-FFF2-40B4-BE49-F238E27FC236}">
                    <a16:creationId xmlns:a16="http://schemas.microsoft.com/office/drawing/2014/main" id="{7341659B-B7E6-8344-A6C4-52B7269EB6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62202" y="4512550"/>
                <a:ext cx="1766094" cy="5986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7" name="Picture 2">
                <a:extLst>
                  <a:ext uri="{FF2B5EF4-FFF2-40B4-BE49-F238E27FC236}">
                    <a16:creationId xmlns:a16="http://schemas.microsoft.com/office/drawing/2014/main" id="{1401E960-F6CF-DC46-A7E2-1E20CC0CE8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71"/>
              <a:stretch/>
            </p:blipFill>
            <p:spPr bwMode="auto">
              <a:xfrm>
                <a:off x="7808249" y="4532598"/>
                <a:ext cx="578019" cy="5986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5" name="Picture 2">
                <a:extLst>
                  <a:ext uri="{FF2B5EF4-FFF2-40B4-BE49-F238E27FC236}">
                    <a16:creationId xmlns:a16="http://schemas.microsoft.com/office/drawing/2014/main" id="{8ABFD120-52D5-CF44-8F39-EC233CDBFF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53" t="30351" r="31280" b="46775"/>
              <a:stretch/>
            </p:blipFill>
            <p:spPr bwMode="auto">
              <a:xfrm>
                <a:off x="7142214" y="4709551"/>
                <a:ext cx="614018" cy="1369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7" name="Picture 2">
              <a:extLst>
                <a:ext uri="{FF2B5EF4-FFF2-40B4-BE49-F238E27FC236}">
                  <a16:creationId xmlns:a16="http://schemas.microsoft.com/office/drawing/2014/main" id="{16C969FC-A4A2-164C-9558-BA97877864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53" t="30351" r="31280" b="46775"/>
            <a:stretch/>
          </p:blipFill>
          <p:spPr bwMode="auto">
            <a:xfrm>
              <a:off x="7982996" y="4692519"/>
              <a:ext cx="901282" cy="201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6F6AAE2-24A4-2F42-B5AB-D11A3C79A49C}"/>
              </a:ext>
            </a:extLst>
          </p:cNvPr>
          <p:cNvGrpSpPr/>
          <p:nvPr/>
        </p:nvGrpSpPr>
        <p:grpSpPr>
          <a:xfrm>
            <a:off x="2702149" y="1657672"/>
            <a:ext cx="3698854" cy="733946"/>
            <a:chOff x="2702149" y="1850179"/>
            <a:chExt cx="3698854" cy="73394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4008E8A-04B2-6342-8581-92168992122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5857" y="1850179"/>
              <a:ext cx="1525146" cy="733946"/>
              <a:chOff x="5146951" y="2683684"/>
              <a:chExt cx="1244054" cy="598676"/>
            </a:xfrm>
          </p:grpSpPr>
          <p:pic>
            <p:nvPicPr>
              <p:cNvPr id="18" name="Picture 2">
                <a:extLst>
                  <a:ext uri="{FF2B5EF4-FFF2-40B4-BE49-F238E27FC236}">
                    <a16:creationId xmlns:a16="http://schemas.microsoft.com/office/drawing/2014/main" id="{A8B24665-6773-114D-B8E7-FD5AF31223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71"/>
              <a:stretch/>
            </p:blipFill>
            <p:spPr bwMode="auto">
              <a:xfrm>
                <a:off x="5812986" y="2683684"/>
                <a:ext cx="578019" cy="5986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>
                <a:extLst>
                  <a:ext uri="{FF2B5EF4-FFF2-40B4-BE49-F238E27FC236}">
                    <a16:creationId xmlns:a16="http://schemas.microsoft.com/office/drawing/2014/main" id="{13795BE7-FAEC-E64D-A836-15437B1CA5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53" t="30351" r="31280" b="46775"/>
              <a:stretch/>
            </p:blipFill>
            <p:spPr bwMode="auto">
              <a:xfrm>
                <a:off x="5146951" y="2894504"/>
                <a:ext cx="614018" cy="1369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C83D16EA-0C32-9B42-A0F8-D03027D854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271"/>
            <a:stretch/>
          </p:blipFill>
          <p:spPr bwMode="auto">
            <a:xfrm>
              <a:off x="4075836" y="1850179"/>
              <a:ext cx="708622" cy="733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4BD6678E-4CD8-CF4A-8337-2F86839EDF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271"/>
            <a:stretch/>
          </p:blipFill>
          <p:spPr bwMode="auto">
            <a:xfrm>
              <a:off x="2702149" y="1850179"/>
              <a:ext cx="708622" cy="733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8FF8C92F-E171-3648-ACFD-66A42E5347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53" t="30351" r="31280" b="46775"/>
            <a:stretch/>
          </p:blipFill>
          <p:spPr bwMode="auto">
            <a:xfrm>
              <a:off x="3374944" y="2115784"/>
              <a:ext cx="752754" cy="167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4325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0138189-D373-9344-B92B-64307DDBA5CF}"/>
              </a:ext>
            </a:extLst>
          </p:cNvPr>
          <p:cNvSpPr/>
          <p:nvPr/>
        </p:nvSpPr>
        <p:spPr>
          <a:xfrm>
            <a:off x="0" y="-15437"/>
            <a:ext cx="12192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/>
              <a:t>Recap of our method for drawing molecules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5806DA-0869-AE4E-9146-5C6406E86228}"/>
              </a:ext>
            </a:extLst>
          </p:cNvPr>
          <p:cNvGrpSpPr/>
          <p:nvPr/>
        </p:nvGrpSpPr>
        <p:grpSpPr>
          <a:xfrm>
            <a:off x="631242" y="4382012"/>
            <a:ext cx="9963179" cy="1729924"/>
            <a:chOff x="295752" y="683782"/>
            <a:chExt cx="9963179" cy="1729924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E2CBC99-5C23-654F-9C99-CA21732F6732}"/>
                </a:ext>
              </a:extLst>
            </p:cNvPr>
            <p:cNvGrpSpPr/>
            <p:nvPr/>
          </p:nvGrpSpPr>
          <p:grpSpPr>
            <a:xfrm>
              <a:off x="6167318" y="1071313"/>
              <a:ext cx="1773294" cy="623135"/>
              <a:chOff x="4232109" y="3043101"/>
              <a:chExt cx="1989129" cy="704692"/>
            </a:xfrm>
          </p:grpSpPr>
          <p:pic>
            <p:nvPicPr>
              <p:cNvPr id="42" name="Picture 2">
                <a:extLst>
                  <a:ext uri="{FF2B5EF4-FFF2-40B4-BE49-F238E27FC236}">
                    <a16:creationId xmlns:a16="http://schemas.microsoft.com/office/drawing/2014/main" id="{41151096-3E36-6E4B-BEEE-E946FEDE1E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9906" y="3102677"/>
                <a:ext cx="1766094" cy="5986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F2CC18C6-2ACD-5E4E-9096-AFE2B67918C3}"/>
                  </a:ext>
                </a:extLst>
              </p:cNvPr>
              <p:cNvGrpSpPr/>
              <p:nvPr/>
            </p:nvGrpSpPr>
            <p:grpSpPr>
              <a:xfrm rot="402711">
                <a:off x="6078811" y="3043101"/>
                <a:ext cx="142427" cy="152401"/>
                <a:chOff x="4785756" y="2861953"/>
                <a:chExt cx="142427" cy="152401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1648EF34-24B3-8A43-8FDA-4E9DBC860F5A}"/>
                    </a:ext>
                  </a:extLst>
                </p:cNvPr>
                <p:cNvSpPr/>
                <p:nvPr/>
              </p:nvSpPr>
              <p:spPr>
                <a:xfrm>
                  <a:off x="4785756" y="28619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265AD306-AC97-ED4A-8D99-1EBA881BBE8A}"/>
                    </a:ext>
                  </a:extLst>
                </p:cNvPr>
                <p:cNvSpPr/>
                <p:nvPr/>
              </p:nvSpPr>
              <p:spPr>
                <a:xfrm>
                  <a:off x="4855031" y="294310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C0D7C539-B443-754F-9033-471E4DDC39A6}"/>
                  </a:ext>
                </a:extLst>
              </p:cNvPr>
              <p:cNvGrpSpPr/>
              <p:nvPr/>
            </p:nvGrpSpPr>
            <p:grpSpPr>
              <a:xfrm rot="4663464">
                <a:off x="6067978" y="3593605"/>
                <a:ext cx="142427" cy="152401"/>
                <a:chOff x="4785756" y="2861953"/>
                <a:chExt cx="142427" cy="152401"/>
              </a:xfrm>
            </p:grpSpPr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FB6E468A-F2E7-9642-A84E-8479252C665A}"/>
                    </a:ext>
                  </a:extLst>
                </p:cNvPr>
                <p:cNvSpPr/>
                <p:nvPr/>
              </p:nvSpPr>
              <p:spPr>
                <a:xfrm>
                  <a:off x="4785756" y="28619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5E4EFD69-FC73-C742-926D-9BFD0F0543C9}"/>
                    </a:ext>
                  </a:extLst>
                </p:cNvPr>
                <p:cNvSpPr/>
                <p:nvPr/>
              </p:nvSpPr>
              <p:spPr>
                <a:xfrm>
                  <a:off x="4855031" y="294310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4BF89D30-718E-634C-BFAB-EE9F254264F1}"/>
                  </a:ext>
                </a:extLst>
              </p:cNvPr>
              <p:cNvGrpSpPr/>
              <p:nvPr/>
            </p:nvGrpSpPr>
            <p:grpSpPr>
              <a:xfrm rot="4663464">
                <a:off x="4237096" y="3047788"/>
                <a:ext cx="142427" cy="152401"/>
                <a:chOff x="4785756" y="2861953"/>
                <a:chExt cx="142427" cy="152401"/>
              </a:xfrm>
            </p:grpSpPr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A3301E9C-FA07-3640-8F91-145D6EC95C3E}"/>
                    </a:ext>
                  </a:extLst>
                </p:cNvPr>
                <p:cNvSpPr/>
                <p:nvPr/>
              </p:nvSpPr>
              <p:spPr>
                <a:xfrm>
                  <a:off x="4785756" y="28619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2055391A-E7E2-364D-BF3F-640FA446A7FC}"/>
                    </a:ext>
                  </a:extLst>
                </p:cNvPr>
                <p:cNvSpPr/>
                <p:nvPr/>
              </p:nvSpPr>
              <p:spPr>
                <a:xfrm>
                  <a:off x="4855031" y="294310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24226643-D41E-7F4C-BC3C-1EF9B1988264}"/>
                  </a:ext>
                </a:extLst>
              </p:cNvPr>
              <p:cNvGrpSpPr/>
              <p:nvPr/>
            </p:nvGrpSpPr>
            <p:grpSpPr>
              <a:xfrm rot="402711">
                <a:off x="4232336" y="3595392"/>
                <a:ext cx="142427" cy="152401"/>
                <a:chOff x="4785756" y="2861953"/>
                <a:chExt cx="142427" cy="152401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D6485447-7507-B540-8703-A68092FF964B}"/>
                    </a:ext>
                  </a:extLst>
                </p:cNvPr>
                <p:cNvSpPr/>
                <p:nvPr/>
              </p:nvSpPr>
              <p:spPr>
                <a:xfrm>
                  <a:off x="4785756" y="28619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F8CE25BC-5D3D-6F46-A9E4-14BA295FE353}"/>
                    </a:ext>
                  </a:extLst>
                </p:cNvPr>
                <p:cNvSpPr/>
                <p:nvPr/>
              </p:nvSpPr>
              <p:spPr>
                <a:xfrm>
                  <a:off x="4855031" y="294310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26FAE4F-BEB2-D646-A045-DA7B05CA191F}"/>
                </a:ext>
              </a:extLst>
            </p:cNvPr>
            <p:cNvGrpSpPr/>
            <p:nvPr/>
          </p:nvGrpSpPr>
          <p:grpSpPr>
            <a:xfrm>
              <a:off x="3179306" y="752352"/>
              <a:ext cx="1959628" cy="1592783"/>
              <a:chOff x="528930" y="804074"/>
              <a:chExt cx="2501976" cy="2049578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1E0F8F9F-13E4-9E4E-B1A3-B8D8043081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50520" b="48779"/>
              <a:stretch/>
            </p:blipFill>
            <p:spPr>
              <a:xfrm>
                <a:off x="528930" y="804074"/>
                <a:ext cx="2501976" cy="2049578"/>
              </a:xfrm>
              <a:prstGeom prst="rect">
                <a:avLst/>
              </a:prstGeom>
            </p:spPr>
          </p:pic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74C72B0E-4273-0A45-AD28-DC80181A0361}"/>
                  </a:ext>
                </a:extLst>
              </p:cNvPr>
              <p:cNvGrpSpPr/>
              <p:nvPr/>
            </p:nvGrpSpPr>
            <p:grpSpPr>
              <a:xfrm rot="20784549">
                <a:off x="1399311" y="1467922"/>
                <a:ext cx="142427" cy="152401"/>
                <a:chOff x="4785756" y="2861953"/>
                <a:chExt cx="142427" cy="152401"/>
              </a:xfrm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0B0C9C25-557E-9F42-B934-B88F977B3056}"/>
                    </a:ext>
                  </a:extLst>
                </p:cNvPr>
                <p:cNvSpPr/>
                <p:nvPr/>
              </p:nvSpPr>
              <p:spPr>
                <a:xfrm>
                  <a:off x="4785756" y="28619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567AB162-EFB7-A540-BC0A-2BA425A24C03}"/>
                    </a:ext>
                  </a:extLst>
                </p:cNvPr>
                <p:cNvSpPr/>
                <p:nvPr/>
              </p:nvSpPr>
              <p:spPr>
                <a:xfrm>
                  <a:off x="4855031" y="294310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E1C5DBB7-F43F-FB40-BA49-2718F687EC4C}"/>
                  </a:ext>
                </a:extLst>
              </p:cNvPr>
              <p:cNvGrpSpPr/>
              <p:nvPr/>
            </p:nvGrpSpPr>
            <p:grpSpPr>
              <a:xfrm rot="2568692">
                <a:off x="2430486" y="1774701"/>
                <a:ext cx="142427" cy="152401"/>
                <a:chOff x="4785756" y="2861953"/>
                <a:chExt cx="142427" cy="152401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3D95613B-0FC6-C94D-A368-D8628CAF1670}"/>
                    </a:ext>
                  </a:extLst>
                </p:cNvPr>
                <p:cNvSpPr/>
                <p:nvPr/>
              </p:nvSpPr>
              <p:spPr>
                <a:xfrm>
                  <a:off x="4785756" y="28619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ED63E334-B993-F44E-AF01-05866F2FA7B2}"/>
                    </a:ext>
                  </a:extLst>
                </p:cNvPr>
                <p:cNvSpPr/>
                <p:nvPr/>
              </p:nvSpPr>
              <p:spPr>
                <a:xfrm>
                  <a:off x="4855031" y="294310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72" name="Picture 4">
              <a:extLst>
                <a:ext uri="{FF2B5EF4-FFF2-40B4-BE49-F238E27FC236}">
                  <a16:creationId xmlns:a16="http://schemas.microsoft.com/office/drawing/2014/main" id="{56365D3F-7013-FE48-AE3C-66C1F21E92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752" y="683782"/>
              <a:ext cx="1854062" cy="1729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D79D981-F79D-7647-B5EA-A6EB3D942C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2517" y="1036626"/>
              <a:ext cx="1456414" cy="681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7391BC1-0C81-F34C-ADCC-8BC2ED1BF497}"/>
              </a:ext>
            </a:extLst>
          </p:cNvPr>
          <p:cNvSpPr txBox="1"/>
          <p:nvPr/>
        </p:nvSpPr>
        <p:spPr>
          <a:xfrm>
            <a:off x="0" y="544817"/>
            <a:ext cx="116746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</a:t>
            </a:r>
            <a:r>
              <a:rPr lang="en-US" sz="2400" b="1" dirty="0"/>
              <a:t> valence method </a:t>
            </a:r>
            <a:r>
              <a:rPr lang="en-US" sz="2400" dirty="0"/>
              <a:t>(AKA bond # rule) let us draw </a:t>
            </a:r>
            <a:r>
              <a:rPr lang="en-US" sz="2400" b="1" dirty="0"/>
              <a:t>molecular structures (lines)</a:t>
            </a:r>
            <a:endParaRPr lang="en-US" sz="2400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Carbon family makes 4 bonds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Nitrogen family makes 3 bonds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Oxygen family makes 2 bonds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Halogens and Hydrogen make 1 bond</a:t>
            </a:r>
          </a:p>
          <a:p>
            <a:pPr lvl="1"/>
            <a:r>
              <a:rPr lang="en-US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</a:t>
            </a:r>
            <a:r>
              <a:rPr lang="en-US" sz="2400" b="1" dirty="0"/>
              <a:t>duet/octet rule </a:t>
            </a:r>
            <a:r>
              <a:rPr lang="en-US" sz="2400" dirty="0"/>
              <a:t>let us add in electrons to make </a:t>
            </a:r>
            <a:r>
              <a:rPr lang="en-US" sz="2400" b="1" dirty="0"/>
              <a:t>Lewis structures (</a:t>
            </a:r>
            <a:r>
              <a:rPr lang="en-US" sz="2400" b="1" dirty="0" err="1"/>
              <a:t>lines+dots</a:t>
            </a:r>
            <a:r>
              <a:rPr lang="en-US" sz="2400" b="1" dirty="0"/>
              <a:t>)</a:t>
            </a:r>
            <a:r>
              <a:rPr lang="en-US" sz="2400" dirty="0"/>
              <a:t>: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b="1" dirty="0"/>
              <a:t>Two electrons</a:t>
            </a:r>
            <a:r>
              <a:rPr lang="en-US" sz="2400" dirty="0"/>
              <a:t> for Hydrogen (paired in a </a:t>
            </a:r>
            <a:r>
              <a:rPr lang="en-US" sz="2400" b="1" dirty="0"/>
              <a:t>duet</a:t>
            </a:r>
            <a:r>
              <a:rPr lang="en-US" sz="2400" dirty="0"/>
              <a:t>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b="1" dirty="0"/>
              <a:t>Eight electrons</a:t>
            </a:r>
            <a:r>
              <a:rPr lang="en-US" sz="2400" dirty="0"/>
              <a:t> for C, N, O, and F (four pairs, called an </a:t>
            </a:r>
            <a:r>
              <a:rPr lang="en-US" sz="2400" b="1" dirty="0"/>
              <a:t>octet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04493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1"/>
            <a:ext cx="12361332" cy="758525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2. Molecules we know exist, for which the valence method doesn’t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80A8C4-A5CF-F74A-A25F-37D925855DB6}"/>
              </a:ext>
            </a:extLst>
          </p:cNvPr>
          <p:cNvSpPr txBox="1"/>
          <p:nvPr/>
        </p:nvSpPr>
        <p:spPr>
          <a:xfrm>
            <a:off x="1234874" y="1281534"/>
            <a:ext cx="8051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Ozone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8891732-3FBC-3748-B760-ED93EB4192EC}"/>
              </a:ext>
            </a:extLst>
          </p:cNvPr>
          <p:cNvGrpSpPr>
            <a:grpSpLocks noChangeAspect="1"/>
          </p:cNvGrpSpPr>
          <p:nvPr/>
        </p:nvGrpSpPr>
        <p:grpSpPr>
          <a:xfrm>
            <a:off x="2702149" y="3189539"/>
            <a:ext cx="3707350" cy="758524"/>
            <a:chOff x="3366939" y="2663636"/>
            <a:chExt cx="3024066" cy="618724"/>
          </a:xfrm>
        </p:grpSpPr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44FA4563-9358-C542-B0B5-21AB98D2F8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6939" y="2663636"/>
              <a:ext cx="1766094" cy="598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>
              <a:extLst>
                <a:ext uri="{FF2B5EF4-FFF2-40B4-BE49-F238E27FC236}">
                  <a16:creationId xmlns:a16="http://schemas.microsoft.com/office/drawing/2014/main" id="{B500F577-BE4B-944E-A2C3-2A0BA6319D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271"/>
            <a:stretch/>
          </p:blipFill>
          <p:spPr bwMode="auto">
            <a:xfrm>
              <a:off x="5812986" y="2683684"/>
              <a:ext cx="578019" cy="598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">
              <a:extLst>
                <a:ext uri="{FF2B5EF4-FFF2-40B4-BE49-F238E27FC236}">
                  <a16:creationId xmlns:a16="http://schemas.microsoft.com/office/drawing/2014/main" id="{C28731B3-F8CC-044E-AE50-D1FD6A4601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53" t="30351" r="31280" b="46775"/>
            <a:stretch/>
          </p:blipFill>
          <p:spPr bwMode="auto">
            <a:xfrm>
              <a:off x="5146951" y="2894504"/>
              <a:ext cx="614018" cy="136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E359F8B-D09D-AF4C-A88B-FC5C9674B82B}"/>
              </a:ext>
            </a:extLst>
          </p:cNvPr>
          <p:cNvGrpSpPr>
            <a:grpSpLocks noChangeAspect="1"/>
          </p:cNvGrpSpPr>
          <p:nvPr/>
        </p:nvGrpSpPr>
        <p:grpSpPr>
          <a:xfrm>
            <a:off x="2702149" y="4871789"/>
            <a:ext cx="3832964" cy="784224"/>
            <a:chOff x="5362202" y="4223084"/>
            <a:chExt cx="4438856" cy="908190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9E49FFA-71F1-0A4E-A623-77191AE0A1E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62202" y="4223084"/>
              <a:ext cx="4438856" cy="908190"/>
              <a:chOff x="5362202" y="4512550"/>
              <a:chExt cx="3024066" cy="618724"/>
            </a:xfrm>
          </p:grpSpPr>
          <p:pic>
            <p:nvPicPr>
              <p:cNvPr id="55" name="Picture 2">
                <a:extLst>
                  <a:ext uri="{FF2B5EF4-FFF2-40B4-BE49-F238E27FC236}">
                    <a16:creationId xmlns:a16="http://schemas.microsoft.com/office/drawing/2014/main" id="{7341659B-B7E6-8344-A6C4-52B7269EB6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62202" y="4512550"/>
                <a:ext cx="1766094" cy="5986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7" name="Picture 2">
                <a:extLst>
                  <a:ext uri="{FF2B5EF4-FFF2-40B4-BE49-F238E27FC236}">
                    <a16:creationId xmlns:a16="http://schemas.microsoft.com/office/drawing/2014/main" id="{1401E960-F6CF-DC46-A7E2-1E20CC0CE8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71"/>
              <a:stretch/>
            </p:blipFill>
            <p:spPr bwMode="auto">
              <a:xfrm>
                <a:off x="7808249" y="4532598"/>
                <a:ext cx="578019" cy="5986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5" name="Picture 2">
                <a:extLst>
                  <a:ext uri="{FF2B5EF4-FFF2-40B4-BE49-F238E27FC236}">
                    <a16:creationId xmlns:a16="http://schemas.microsoft.com/office/drawing/2014/main" id="{8ABFD120-52D5-CF44-8F39-EC233CDBFF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53" t="30351" r="31280" b="46775"/>
              <a:stretch/>
            </p:blipFill>
            <p:spPr bwMode="auto">
              <a:xfrm>
                <a:off x="7142214" y="4709551"/>
                <a:ext cx="614018" cy="1369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7" name="Picture 2">
              <a:extLst>
                <a:ext uri="{FF2B5EF4-FFF2-40B4-BE49-F238E27FC236}">
                  <a16:creationId xmlns:a16="http://schemas.microsoft.com/office/drawing/2014/main" id="{16C969FC-A4A2-164C-9558-BA97877864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53" t="30351" r="31280" b="46775"/>
            <a:stretch/>
          </p:blipFill>
          <p:spPr bwMode="auto">
            <a:xfrm>
              <a:off x="7982996" y="4692519"/>
              <a:ext cx="901282" cy="201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6F6AAE2-24A4-2F42-B5AB-D11A3C79A49C}"/>
              </a:ext>
            </a:extLst>
          </p:cNvPr>
          <p:cNvGrpSpPr/>
          <p:nvPr/>
        </p:nvGrpSpPr>
        <p:grpSpPr>
          <a:xfrm>
            <a:off x="2702149" y="1657672"/>
            <a:ext cx="3698854" cy="733946"/>
            <a:chOff x="2702149" y="1850179"/>
            <a:chExt cx="3698854" cy="73394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4008E8A-04B2-6342-8581-92168992122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5857" y="1850179"/>
              <a:ext cx="1525146" cy="733946"/>
              <a:chOff x="5146951" y="2683684"/>
              <a:chExt cx="1244054" cy="598676"/>
            </a:xfrm>
          </p:grpSpPr>
          <p:pic>
            <p:nvPicPr>
              <p:cNvPr id="18" name="Picture 2">
                <a:extLst>
                  <a:ext uri="{FF2B5EF4-FFF2-40B4-BE49-F238E27FC236}">
                    <a16:creationId xmlns:a16="http://schemas.microsoft.com/office/drawing/2014/main" id="{A8B24665-6773-114D-B8E7-FD5AF31223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71"/>
              <a:stretch/>
            </p:blipFill>
            <p:spPr bwMode="auto">
              <a:xfrm>
                <a:off x="5812986" y="2683684"/>
                <a:ext cx="578019" cy="5986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>
                <a:extLst>
                  <a:ext uri="{FF2B5EF4-FFF2-40B4-BE49-F238E27FC236}">
                    <a16:creationId xmlns:a16="http://schemas.microsoft.com/office/drawing/2014/main" id="{13795BE7-FAEC-E64D-A836-15437B1CA5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53" t="30351" r="31280" b="46775"/>
              <a:stretch/>
            </p:blipFill>
            <p:spPr bwMode="auto">
              <a:xfrm>
                <a:off x="5146951" y="2894504"/>
                <a:ext cx="614018" cy="1369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C83D16EA-0C32-9B42-A0F8-D03027D854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271"/>
            <a:stretch/>
          </p:blipFill>
          <p:spPr bwMode="auto">
            <a:xfrm>
              <a:off x="4075836" y="1850179"/>
              <a:ext cx="708622" cy="733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4BD6678E-4CD8-CF4A-8337-2F86839EDF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271"/>
            <a:stretch/>
          </p:blipFill>
          <p:spPr bwMode="auto">
            <a:xfrm>
              <a:off x="2702149" y="1850179"/>
              <a:ext cx="708622" cy="733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8FF8C92F-E171-3648-ACFD-66A42E5347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53" t="30351" r="31280" b="46775"/>
            <a:stretch/>
          </p:blipFill>
          <p:spPr bwMode="auto">
            <a:xfrm>
              <a:off x="3374944" y="2115784"/>
              <a:ext cx="752754" cy="167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E7DE9FF-E12E-CF44-B73C-F132F5E44FFC}"/>
              </a:ext>
            </a:extLst>
          </p:cNvPr>
          <p:cNvSpPr txBox="1"/>
          <p:nvPr/>
        </p:nvSpPr>
        <p:spPr>
          <a:xfrm>
            <a:off x="7381118" y="1772683"/>
            <a:ext cx="273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936431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1"/>
            <a:ext cx="12361332" cy="758525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2. Molecules we know exist, for which the valence method doesn’t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80A8C4-A5CF-F74A-A25F-37D925855DB6}"/>
              </a:ext>
            </a:extLst>
          </p:cNvPr>
          <p:cNvSpPr txBox="1"/>
          <p:nvPr/>
        </p:nvSpPr>
        <p:spPr>
          <a:xfrm>
            <a:off x="1234874" y="1281534"/>
            <a:ext cx="8051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Ozone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8891732-3FBC-3748-B760-ED93EB4192EC}"/>
              </a:ext>
            </a:extLst>
          </p:cNvPr>
          <p:cNvGrpSpPr>
            <a:grpSpLocks noChangeAspect="1"/>
          </p:cNvGrpSpPr>
          <p:nvPr/>
        </p:nvGrpSpPr>
        <p:grpSpPr>
          <a:xfrm>
            <a:off x="2702149" y="3189539"/>
            <a:ext cx="3707350" cy="758524"/>
            <a:chOff x="3366939" y="2663636"/>
            <a:chExt cx="3024066" cy="618724"/>
          </a:xfrm>
        </p:grpSpPr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44FA4563-9358-C542-B0B5-21AB98D2F8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6939" y="2663636"/>
              <a:ext cx="1766094" cy="598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>
              <a:extLst>
                <a:ext uri="{FF2B5EF4-FFF2-40B4-BE49-F238E27FC236}">
                  <a16:creationId xmlns:a16="http://schemas.microsoft.com/office/drawing/2014/main" id="{B500F577-BE4B-944E-A2C3-2A0BA6319D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271"/>
            <a:stretch/>
          </p:blipFill>
          <p:spPr bwMode="auto">
            <a:xfrm>
              <a:off x="5812986" y="2683684"/>
              <a:ext cx="578019" cy="598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">
              <a:extLst>
                <a:ext uri="{FF2B5EF4-FFF2-40B4-BE49-F238E27FC236}">
                  <a16:creationId xmlns:a16="http://schemas.microsoft.com/office/drawing/2014/main" id="{C28731B3-F8CC-044E-AE50-D1FD6A4601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53" t="30351" r="31280" b="46775"/>
            <a:stretch/>
          </p:blipFill>
          <p:spPr bwMode="auto">
            <a:xfrm>
              <a:off x="5146951" y="2894504"/>
              <a:ext cx="614018" cy="136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E359F8B-D09D-AF4C-A88B-FC5C9674B82B}"/>
              </a:ext>
            </a:extLst>
          </p:cNvPr>
          <p:cNvGrpSpPr>
            <a:grpSpLocks noChangeAspect="1"/>
          </p:cNvGrpSpPr>
          <p:nvPr/>
        </p:nvGrpSpPr>
        <p:grpSpPr>
          <a:xfrm>
            <a:off x="2702149" y="4871789"/>
            <a:ext cx="3832964" cy="784224"/>
            <a:chOff x="5362202" y="4223084"/>
            <a:chExt cx="4438856" cy="908190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9E49FFA-71F1-0A4E-A623-77191AE0A1E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62202" y="4223084"/>
              <a:ext cx="4438856" cy="908190"/>
              <a:chOff x="5362202" y="4512550"/>
              <a:chExt cx="3024066" cy="618724"/>
            </a:xfrm>
          </p:grpSpPr>
          <p:pic>
            <p:nvPicPr>
              <p:cNvPr id="55" name="Picture 2">
                <a:extLst>
                  <a:ext uri="{FF2B5EF4-FFF2-40B4-BE49-F238E27FC236}">
                    <a16:creationId xmlns:a16="http://schemas.microsoft.com/office/drawing/2014/main" id="{7341659B-B7E6-8344-A6C4-52B7269EB6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62202" y="4512550"/>
                <a:ext cx="1766094" cy="5986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7" name="Picture 2">
                <a:extLst>
                  <a:ext uri="{FF2B5EF4-FFF2-40B4-BE49-F238E27FC236}">
                    <a16:creationId xmlns:a16="http://schemas.microsoft.com/office/drawing/2014/main" id="{1401E960-F6CF-DC46-A7E2-1E20CC0CE8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71"/>
              <a:stretch/>
            </p:blipFill>
            <p:spPr bwMode="auto">
              <a:xfrm>
                <a:off x="7808249" y="4532598"/>
                <a:ext cx="578019" cy="5986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5" name="Picture 2">
                <a:extLst>
                  <a:ext uri="{FF2B5EF4-FFF2-40B4-BE49-F238E27FC236}">
                    <a16:creationId xmlns:a16="http://schemas.microsoft.com/office/drawing/2014/main" id="{8ABFD120-52D5-CF44-8F39-EC233CDBFF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53" t="30351" r="31280" b="46775"/>
              <a:stretch/>
            </p:blipFill>
            <p:spPr bwMode="auto">
              <a:xfrm>
                <a:off x="7142214" y="4709551"/>
                <a:ext cx="614018" cy="1369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7" name="Picture 2">
              <a:extLst>
                <a:ext uri="{FF2B5EF4-FFF2-40B4-BE49-F238E27FC236}">
                  <a16:creationId xmlns:a16="http://schemas.microsoft.com/office/drawing/2014/main" id="{16C969FC-A4A2-164C-9558-BA97877864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53" t="30351" r="31280" b="46775"/>
            <a:stretch/>
          </p:blipFill>
          <p:spPr bwMode="auto">
            <a:xfrm>
              <a:off x="7982996" y="4692519"/>
              <a:ext cx="901282" cy="201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6E47237D-6150-5948-BE42-7EE8721E93C8}"/>
              </a:ext>
            </a:extLst>
          </p:cNvPr>
          <p:cNvSpPr txBox="1"/>
          <p:nvPr/>
        </p:nvSpPr>
        <p:spPr>
          <a:xfrm>
            <a:off x="7411453" y="3321888"/>
            <a:ext cx="273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6F6AAE2-24A4-2F42-B5AB-D11A3C79A49C}"/>
              </a:ext>
            </a:extLst>
          </p:cNvPr>
          <p:cNvGrpSpPr/>
          <p:nvPr/>
        </p:nvGrpSpPr>
        <p:grpSpPr>
          <a:xfrm>
            <a:off x="2702149" y="1657672"/>
            <a:ext cx="3698854" cy="733946"/>
            <a:chOff x="2702149" y="1850179"/>
            <a:chExt cx="3698854" cy="73394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4008E8A-04B2-6342-8581-92168992122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5857" y="1850179"/>
              <a:ext cx="1525146" cy="733946"/>
              <a:chOff x="5146951" y="2683684"/>
              <a:chExt cx="1244054" cy="598676"/>
            </a:xfrm>
          </p:grpSpPr>
          <p:pic>
            <p:nvPicPr>
              <p:cNvPr id="18" name="Picture 2">
                <a:extLst>
                  <a:ext uri="{FF2B5EF4-FFF2-40B4-BE49-F238E27FC236}">
                    <a16:creationId xmlns:a16="http://schemas.microsoft.com/office/drawing/2014/main" id="{A8B24665-6773-114D-B8E7-FD5AF31223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71"/>
              <a:stretch/>
            </p:blipFill>
            <p:spPr bwMode="auto">
              <a:xfrm>
                <a:off x="5812986" y="2683684"/>
                <a:ext cx="578019" cy="5986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>
                <a:extLst>
                  <a:ext uri="{FF2B5EF4-FFF2-40B4-BE49-F238E27FC236}">
                    <a16:creationId xmlns:a16="http://schemas.microsoft.com/office/drawing/2014/main" id="{13795BE7-FAEC-E64D-A836-15437B1CA5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53" t="30351" r="31280" b="46775"/>
              <a:stretch/>
            </p:blipFill>
            <p:spPr bwMode="auto">
              <a:xfrm>
                <a:off x="5146951" y="2894504"/>
                <a:ext cx="614018" cy="1369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C83D16EA-0C32-9B42-A0F8-D03027D854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271"/>
            <a:stretch/>
          </p:blipFill>
          <p:spPr bwMode="auto">
            <a:xfrm>
              <a:off x="4075836" y="1850179"/>
              <a:ext cx="708622" cy="733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4BD6678E-4CD8-CF4A-8337-2F86839EDF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271"/>
            <a:stretch/>
          </p:blipFill>
          <p:spPr bwMode="auto">
            <a:xfrm>
              <a:off x="2702149" y="1850179"/>
              <a:ext cx="708622" cy="733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8FF8C92F-E171-3648-ACFD-66A42E5347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53" t="30351" r="31280" b="46775"/>
            <a:stretch/>
          </p:blipFill>
          <p:spPr bwMode="auto">
            <a:xfrm>
              <a:off x="3374944" y="2115784"/>
              <a:ext cx="752754" cy="167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E7DE9FF-E12E-CF44-B73C-F132F5E44FFC}"/>
              </a:ext>
            </a:extLst>
          </p:cNvPr>
          <p:cNvSpPr txBox="1"/>
          <p:nvPr/>
        </p:nvSpPr>
        <p:spPr>
          <a:xfrm>
            <a:off x="7381118" y="1772683"/>
            <a:ext cx="273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316767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1"/>
            <a:ext cx="12361332" cy="758525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2. Molecules we know exist, for which the valence method doesn’t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80A8C4-A5CF-F74A-A25F-37D925855DB6}"/>
              </a:ext>
            </a:extLst>
          </p:cNvPr>
          <p:cNvSpPr txBox="1"/>
          <p:nvPr/>
        </p:nvSpPr>
        <p:spPr>
          <a:xfrm>
            <a:off x="1234874" y="1281534"/>
            <a:ext cx="8051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Ozone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8891732-3FBC-3748-B760-ED93EB4192EC}"/>
              </a:ext>
            </a:extLst>
          </p:cNvPr>
          <p:cNvGrpSpPr>
            <a:grpSpLocks noChangeAspect="1"/>
          </p:cNvGrpSpPr>
          <p:nvPr/>
        </p:nvGrpSpPr>
        <p:grpSpPr>
          <a:xfrm>
            <a:off x="2702149" y="3189539"/>
            <a:ext cx="3707350" cy="758524"/>
            <a:chOff x="3366939" y="2663636"/>
            <a:chExt cx="3024066" cy="618724"/>
          </a:xfrm>
        </p:grpSpPr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44FA4563-9358-C542-B0B5-21AB98D2F8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6939" y="2663636"/>
              <a:ext cx="1766094" cy="598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>
              <a:extLst>
                <a:ext uri="{FF2B5EF4-FFF2-40B4-BE49-F238E27FC236}">
                  <a16:creationId xmlns:a16="http://schemas.microsoft.com/office/drawing/2014/main" id="{B500F577-BE4B-944E-A2C3-2A0BA6319D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271"/>
            <a:stretch/>
          </p:blipFill>
          <p:spPr bwMode="auto">
            <a:xfrm>
              <a:off x="5812986" y="2683684"/>
              <a:ext cx="578019" cy="598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">
              <a:extLst>
                <a:ext uri="{FF2B5EF4-FFF2-40B4-BE49-F238E27FC236}">
                  <a16:creationId xmlns:a16="http://schemas.microsoft.com/office/drawing/2014/main" id="{C28731B3-F8CC-044E-AE50-D1FD6A4601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53" t="30351" r="31280" b="46775"/>
            <a:stretch/>
          </p:blipFill>
          <p:spPr bwMode="auto">
            <a:xfrm>
              <a:off x="5146951" y="2894504"/>
              <a:ext cx="614018" cy="136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E359F8B-D09D-AF4C-A88B-FC5C9674B82B}"/>
              </a:ext>
            </a:extLst>
          </p:cNvPr>
          <p:cNvGrpSpPr>
            <a:grpSpLocks noChangeAspect="1"/>
          </p:cNvGrpSpPr>
          <p:nvPr/>
        </p:nvGrpSpPr>
        <p:grpSpPr>
          <a:xfrm>
            <a:off x="2702149" y="4871789"/>
            <a:ext cx="3832964" cy="784224"/>
            <a:chOff x="5362202" y="4223084"/>
            <a:chExt cx="4438856" cy="908190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9E49FFA-71F1-0A4E-A623-77191AE0A1E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62202" y="4223084"/>
              <a:ext cx="4438856" cy="908190"/>
              <a:chOff x="5362202" y="4512550"/>
              <a:chExt cx="3024066" cy="618724"/>
            </a:xfrm>
          </p:grpSpPr>
          <p:pic>
            <p:nvPicPr>
              <p:cNvPr id="55" name="Picture 2">
                <a:extLst>
                  <a:ext uri="{FF2B5EF4-FFF2-40B4-BE49-F238E27FC236}">
                    <a16:creationId xmlns:a16="http://schemas.microsoft.com/office/drawing/2014/main" id="{7341659B-B7E6-8344-A6C4-52B7269EB6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62202" y="4512550"/>
                <a:ext cx="1766094" cy="5986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7" name="Picture 2">
                <a:extLst>
                  <a:ext uri="{FF2B5EF4-FFF2-40B4-BE49-F238E27FC236}">
                    <a16:creationId xmlns:a16="http://schemas.microsoft.com/office/drawing/2014/main" id="{1401E960-F6CF-DC46-A7E2-1E20CC0CE8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71"/>
              <a:stretch/>
            </p:blipFill>
            <p:spPr bwMode="auto">
              <a:xfrm>
                <a:off x="7808249" y="4532598"/>
                <a:ext cx="578019" cy="5986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5" name="Picture 2">
                <a:extLst>
                  <a:ext uri="{FF2B5EF4-FFF2-40B4-BE49-F238E27FC236}">
                    <a16:creationId xmlns:a16="http://schemas.microsoft.com/office/drawing/2014/main" id="{8ABFD120-52D5-CF44-8F39-EC233CDBFF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53" t="30351" r="31280" b="46775"/>
              <a:stretch/>
            </p:blipFill>
            <p:spPr bwMode="auto">
              <a:xfrm>
                <a:off x="7142214" y="4709551"/>
                <a:ext cx="614018" cy="1369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7" name="Picture 2">
              <a:extLst>
                <a:ext uri="{FF2B5EF4-FFF2-40B4-BE49-F238E27FC236}">
                  <a16:creationId xmlns:a16="http://schemas.microsoft.com/office/drawing/2014/main" id="{16C969FC-A4A2-164C-9558-BA97877864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53" t="30351" r="31280" b="46775"/>
            <a:stretch/>
          </p:blipFill>
          <p:spPr bwMode="auto">
            <a:xfrm>
              <a:off x="7982996" y="4692519"/>
              <a:ext cx="901282" cy="201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6E47237D-6150-5948-BE42-7EE8721E93C8}"/>
              </a:ext>
            </a:extLst>
          </p:cNvPr>
          <p:cNvSpPr txBox="1"/>
          <p:nvPr/>
        </p:nvSpPr>
        <p:spPr>
          <a:xfrm>
            <a:off x="7411453" y="3321888"/>
            <a:ext cx="273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17E7340-F98A-B14B-A432-EFE53A2896B6}"/>
              </a:ext>
            </a:extLst>
          </p:cNvPr>
          <p:cNvSpPr txBox="1"/>
          <p:nvPr/>
        </p:nvSpPr>
        <p:spPr>
          <a:xfrm>
            <a:off x="7411453" y="5107197"/>
            <a:ext cx="273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6F6AAE2-24A4-2F42-B5AB-D11A3C79A49C}"/>
              </a:ext>
            </a:extLst>
          </p:cNvPr>
          <p:cNvGrpSpPr/>
          <p:nvPr/>
        </p:nvGrpSpPr>
        <p:grpSpPr>
          <a:xfrm>
            <a:off x="2702149" y="1657672"/>
            <a:ext cx="3698854" cy="733946"/>
            <a:chOff x="2702149" y="1850179"/>
            <a:chExt cx="3698854" cy="73394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4008E8A-04B2-6342-8581-92168992122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5857" y="1850179"/>
              <a:ext cx="1525146" cy="733946"/>
              <a:chOff x="5146951" y="2683684"/>
              <a:chExt cx="1244054" cy="598676"/>
            </a:xfrm>
          </p:grpSpPr>
          <p:pic>
            <p:nvPicPr>
              <p:cNvPr id="18" name="Picture 2">
                <a:extLst>
                  <a:ext uri="{FF2B5EF4-FFF2-40B4-BE49-F238E27FC236}">
                    <a16:creationId xmlns:a16="http://schemas.microsoft.com/office/drawing/2014/main" id="{A8B24665-6773-114D-B8E7-FD5AF31223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71"/>
              <a:stretch/>
            </p:blipFill>
            <p:spPr bwMode="auto">
              <a:xfrm>
                <a:off x="5812986" y="2683684"/>
                <a:ext cx="578019" cy="5986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>
                <a:extLst>
                  <a:ext uri="{FF2B5EF4-FFF2-40B4-BE49-F238E27FC236}">
                    <a16:creationId xmlns:a16="http://schemas.microsoft.com/office/drawing/2014/main" id="{13795BE7-FAEC-E64D-A836-15437B1CA5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53" t="30351" r="31280" b="46775"/>
              <a:stretch/>
            </p:blipFill>
            <p:spPr bwMode="auto">
              <a:xfrm>
                <a:off x="5146951" y="2894504"/>
                <a:ext cx="614018" cy="1369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C83D16EA-0C32-9B42-A0F8-D03027D854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271"/>
            <a:stretch/>
          </p:blipFill>
          <p:spPr bwMode="auto">
            <a:xfrm>
              <a:off x="4075836" y="1850179"/>
              <a:ext cx="708622" cy="733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4BD6678E-4CD8-CF4A-8337-2F86839EDF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271"/>
            <a:stretch/>
          </p:blipFill>
          <p:spPr bwMode="auto">
            <a:xfrm>
              <a:off x="2702149" y="1850179"/>
              <a:ext cx="708622" cy="733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8FF8C92F-E171-3648-ACFD-66A42E5347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53" t="30351" r="31280" b="46775"/>
            <a:stretch/>
          </p:blipFill>
          <p:spPr bwMode="auto">
            <a:xfrm>
              <a:off x="3374944" y="2115784"/>
              <a:ext cx="752754" cy="167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E7DE9FF-E12E-CF44-B73C-F132F5E44FFC}"/>
              </a:ext>
            </a:extLst>
          </p:cNvPr>
          <p:cNvSpPr txBox="1"/>
          <p:nvPr/>
        </p:nvSpPr>
        <p:spPr>
          <a:xfrm>
            <a:off x="7381118" y="1772683"/>
            <a:ext cx="273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92718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1999" cy="753763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Electron reshuffling + resonance hack to the rescue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C35657B-30C6-2D49-ADEC-F4E975B24F80}"/>
              </a:ext>
            </a:extLst>
          </p:cNvPr>
          <p:cNvGrpSpPr/>
          <p:nvPr/>
        </p:nvGrpSpPr>
        <p:grpSpPr>
          <a:xfrm>
            <a:off x="5837225" y="2396679"/>
            <a:ext cx="539487" cy="895713"/>
            <a:chOff x="5873394" y="2396679"/>
            <a:chExt cx="539487" cy="89571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EDD5935-F3D3-AB4A-919A-9644A82E039C}"/>
                </a:ext>
              </a:extLst>
            </p:cNvPr>
            <p:cNvGrpSpPr/>
            <p:nvPr/>
          </p:nvGrpSpPr>
          <p:grpSpPr>
            <a:xfrm rot="7823333">
              <a:off x="5878381" y="2391692"/>
              <a:ext cx="142427" cy="152401"/>
              <a:chOff x="4785756" y="2861953"/>
              <a:chExt cx="142427" cy="152401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992000B0-5B3B-0843-BC57-79ECCCEDAFCD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79B57F6-A2AA-B749-B5D6-400762502527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94E0A9E-5F24-C74E-A0C9-463FCC1B2E43}"/>
                </a:ext>
              </a:extLst>
            </p:cNvPr>
            <p:cNvGrpSpPr/>
            <p:nvPr/>
          </p:nvGrpSpPr>
          <p:grpSpPr>
            <a:xfrm rot="7823333">
              <a:off x="5917746" y="3144978"/>
              <a:ext cx="142427" cy="152401"/>
              <a:chOff x="4785756" y="2861953"/>
              <a:chExt cx="142427" cy="152401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5D120FC-2C5E-3D45-B0B4-927750DBCC24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EFFE89FE-5E9F-B24B-8D71-E323D1E647E3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1495684-BB33-8140-B025-F638A6C94799}"/>
                </a:ext>
              </a:extLst>
            </p:cNvPr>
            <p:cNvGrpSpPr/>
            <p:nvPr/>
          </p:nvGrpSpPr>
          <p:grpSpPr>
            <a:xfrm rot="13086857">
              <a:off x="6270454" y="2753959"/>
              <a:ext cx="142427" cy="152401"/>
              <a:chOff x="4785756" y="2861953"/>
              <a:chExt cx="142427" cy="152401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1BA672F-3BB4-BF49-8D89-0506AB463803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BDD07B6-B498-2048-963C-D68144287749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3" name="Picture 2">
            <a:extLst>
              <a:ext uri="{FF2B5EF4-FFF2-40B4-BE49-F238E27FC236}">
                <a16:creationId xmlns:a16="http://schemas.microsoft.com/office/drawing/2014/main" id="{29F3FF86-B703-2146-8943-6BEED2E05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71"/>
          <a:stretch/>
        </p:blipFill>
        <p:spPr bwMode="auto">
          <a:xfrm>
            <a:off x="5660586" y="2531284"/>
            <a:ext cx="578019" cy="59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Electron Orbital - Key Stage Wiki">
            <a:extLst>
              <a:ext uri="{FF2B5EF4-FFF2-40B4-BE49-F238E27FC236}">
                <a16:creationId xmlns:a16="http://schemas.microsoft.com/office/drawing/2014/main" id="{068D9F52-D82F-5240-BBE0-22B0C2872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61" t="40954" r="24078" b="33099"/>
          <a:stretch/>
        </p:blipFill>
        <p:spPr bwMode="auto">
          <a:xfrm>
            <a:off x="7996383" y="1045834"/>
            <a:ext cx="3234818" cy="308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4B952073-CCC7-204B-96D0-3515E821AC2B}"/>
              </a:ext>
            </a:extLst>
          </p:cNvPr>
          <p:cNvSpPr/>
          <p:nvPr/>
        </p:nvSpPr>
        <p:spPr>
          <a:xfrm>
            <a:off x="6220582" y="2510393"/>
            <a:ext cx="2532018" cy="1520387"/>
          </a:xfrm>
          <a:prstGeom prst="arc">
            <a:avLst>
              <a:gd name="adj1" fmla="val 1028180"/>
              <a:gd name="adj2" fmla="val 10759763"/>
            </a:avLst>
          </a:prstGeom>
          <a:ln w="635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23C2FF-0841-284A-9FE4-92C02EDCB663}"/>
              </a:ext>
            </a:extLst>
          </p:cNvPr>
          <p:cNvSpPr txBox="1"/>
          <p:nvPr/>
        </p:nvSpPr>
        <p:spPr>
          <a:xfrm>
            <a:off x="6354056" y="4190528"/>
            <a:ext cx="5202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Putting six electrons around the oxygen atom because it has six electrons in its outer (valence) shell. 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A0C9051-85DD-D14E-829D-E42581B9EA93}"/>
              </a:ext>
            </a:extLst>
          </p:cNvPr>
          <p:cNvGrpSpPr/>
          <p:nvPr/>
        </p:nvGrpSpPr>
        <p:grpSpPr>
          <a:xfrm>
            <a:off x="3084365" y="2430348"/>
            <a:ext cx="1989129" cy="704692"/>
            <a:chOff x="3048740" y="2430348"/>
            <a:chExt cx="1989129" cy="704692"/>
          </a:xfrm>
        </p:grpSpPr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F8658EB4-19C9-634A-AC26-83EA32FE5C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0997" y="2511236"/>
              <a:ext cx="1766094" cy="598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AFE7CDA-7C39-EE49-A55D-E59122EA173F}"/>
                </a:ext>
              </a:extLst>
            </p:cNvPr>
            <p:cNvGrpSpPr/>
            <p:nvPr/>
          </p:nvGrpSpPr>
          <p:grpSpPr>
            <a:xfrm rot="402711">
              <a:off x="4895442" y="2430348"/>
              <a:ext cx="142427" cy="152401"/>
              <a:chOff x="4785756" y="2861953"/>
              <a:chExt cx="142427" cy="152401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FE514E1-E759-AF4B-829E-9B5ABD7DDB06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3E983054-47F7-2949-AAB7-D40622C95DFE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B20BC9E-04B8-2140-B57A-59A979832FAD}"/>
                </a:ext>
              </a:extLst>
            </p:cNvPr>
            <p:cNvGrpSpPr/>
            <p:nvPr/>
          </p:nvGrpSpPr>
          <p:grpSpPr>
            <a:xfrm rot="4663464">
              <a:off x="4884609" y="2980852"/>
              <a:ext cx="142427" cy="152401"/>
              <a:chOff x="4785756" y="2861953"/>
              <a:chExt cx="142427" cy="152401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FB06C7E7-D9AC-8D4F-B9D3-2947C28E4FB1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6E57287E-0CD1-014E-9254-C72A26E89716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F9E532B-729E-FD40-ACF9-67035117725F}"/>
                </a:ext>
              </a:extLst>
            </p:cNvPr>
            <p:cNvGrpSpPr/>
            <p:nvPr/>
          </p:nvGrpSpPr>
          <p:grpSpPr>
            <a:xfrm rot="4663464">
              <a:off x="3053727" y="2435035"/>
              <a:ext cx="142427" cy="152401"/>
              <a:chOff x="4785756" y="2861953"/>
              <a:chExt cx="142427" cy="152401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488421A5-387A-984F-A226-09D9CE2E9229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B8CCCEA5-0AF5-2148-91DF-6E360A6DDAE8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89E96AE-93EE-B249-95D1-E9988605458C}"/>
                </a:ext>
              </a:extLst>
            </p:cNvPr>
            <p:cNvGrpSpPr/>
            <p:nvPr/>
          </p:nvGrpSpPr>
          <p:grpSpPr>
            <a:xfrm rot="402711">
              <a:off x="3048967" y="2982639"/>
              <a:ext cx="142427" cy="152401"/>
              <a:chOff x="4785756" y="2861953"/>
              <a:chExt cx="142427" cy="152401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4D0D53F1-C644-4240-A28E-39DF8EA72936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6453D0C-1BFA-7143-8892-F9BDE610759C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51B64975-E35F-7A4B-9410-1F249EDB572D}"/>
              </a:ext>
            </a:extLst>
          </p:cNvPr>
          <p:cNvSpPr txBox="1"/>
          <p:nvPr/>
        </p:nvSpPr>
        <p:spPr>
          <a:xfrm>
            <a:off x="553111" y="1192190"/>
            <a:ext cx="33086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Here’s O</a:t>
            </a:r>
            <a:r>
              <a:rPr lang="en-US" sz="2400" baseline="-25000" dirty="0"/>
              <a:t>2</a:t>
            </a:r>
            <a:r>
              <a:rPr lang="en-US" sz="2400" dirty="0"/>
              <a:t> according to our valence method</a:t>
            </a:r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2CED716F-303C-2E49-BEA3-CFBBE24B1A40}"/>
              </a:ext>
            </a:extLst>
          </p:cNvPr>
          <p:cNvSpPr/>
          <p:nvPr/>
        </p:nvSpPr>
        <p:spPr>
          <a:xfrm flipH="1">
            <a:off x="1634040" y="1551657"/>
            <a:ext cx="1357586" cy="1339788"/>
          </a:xfrm>
          <a:prstGeom prst="arc">
            <a:avLst>
              <a:gd name="adj1" fmla="val 1028180"/>
              <a:gd name="adj2" fmla="val 6728312"/>
            </a:avLst>
          </a:prstGeom>
          <a:ln w="635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207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1999" cy="753763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Electron reshuffling + resonance hack to the rescue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29F3FF86-B703-2146-8943-6BEED2E05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71"/>
          <a:stretch/>
        </p:blipFill>
        <p:spPr bwMode="auto">
          <a:xfrm>
            <a:off x="5660586" y="2531284"/>
            <a:ext cx="578019" cy="59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C35657B-30C6-2D49-ADEC-F4E975B24F80}"/>
              </a:ext>
            </a:extLst>
          </p:cNvPr>
          <p:cNvGrpSpPr/>
          <p:nvPr/>
        </p:nvGrpSpPr>
        <p:grpSpPr>
          <a:xfrm>
            <a:off x="5837225" y="2396679"/>
            <a:ext cx="539487" cy="895713"/>
            <a:chOff x="5873394" y="2396679"/>
            <a:chExt cx="539487" cy="89571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EDD5935-F3D3-AB4A-919A-9644A82E039C}"/>
                </a:ext>
              </a:extLst>
            </p:cNvPr>
            <p:cNvGrpSpPr/>
            <p:nvPr/>
          </p:nvGrpSpPr>
          <p:grpSpPr>
            <a:xfrm rot="7823333">
              <a:off x="5878381" y="2391692"/>
              <a:ext cx="142427" cy="152401"/>
              <a:chOff x="4785756" y="2861953"/>
              <a:chExt cx="142427" cy="152401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992000B0-5B3B-0843-BC57-79ECCCEDAFCD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79B57F6-A2AA-B749-B5D6-400762502527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94E0A9E-5F24-C74E-A0C9-463FCC1B2E43}"/>
                </a:ext>
              </a:extLst>
            </p:cNvPr>
            <p:cNvGrpSpPr/>
            <p:nvPr/>
          </p:nvGrpSpPr>
          <p:grpSpPr>
            <a:xfrm rot="7823333">
              <a:off x="5917746" y="3144978"/>
              <a:ext cx="142427" cy="152401"/>
              <a:chOff x="4785756" y="2861953"/>
              <a:chExt cx="142427" cy="152401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5D120FC-2C5E-3D45-B0B4-927750DBCC24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EFFE89FE-5E9F-B24B-8D71-E323D1E647E3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1495684-BB33-8140-B025-F638A6C94799}"/>
                </a:ext>
              </a:extLst>
            </p:cNvPr>
            <p:cNvGrpSpPr/>
            <p:nvPr/>
          </p:nvGrpSpPr>
          <p:grpSpPr>
            <a:xfrm rot="13086857">
              <a:off x="6270454" y="2753959"/>
              <a:ext cx="142427" cy="152401"/>
              <a:chOff x="4785756" y="2861953"/>
              <a:chExt cx="142427" cy="152401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1BA672F-3BB4-BF49-8D89-0506AB463803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BDD07B6-B498-2048-963C-D68144287749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2" name="Picture 4" descr="Electron Orbital - Key Stage Wiki">
            <a:extLst>
              <a:ext uri="{FF2B5EF4-FFF2-40B4-BE49-F238E27FC236}">
                <a16:creationId xmlns:a16="http://schemas.microsoft.com/office/drawing/2014/main" id="{068D9F52-D82F-5240-BBE0-22B0C2872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61" t="40954" r="24078" b="33099"/>
          <a:stretch/>
        </p:blipFill>
        <p:spPr bwMode="auto">
          <a:xfrm>
            <a:off x="7996383" y="1045834"/>
            <a:ext cx="3234818" cy="308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4B952073-CCC7-204B-96D0-3515E821AC2B}"/>
              </a:ext>
            </a:extLst>
          </p:cNvPr>
          <p:cNvSpPr/>
          <p:nvPr/>
        </p:nvSpPr>
        <p:spPr>
          <a:xfrm>
            <a:off x="6220582" y="2510393"/>
            <a:ext cx="2532018" cy="1520387"/>
          </a:xfrm>
          <a:prstGeom prst="arc">
            <a:avLst>
              <a:gd name="adj1" fmla="val 1028180"/>
              <a:gd name="adj2" fmla="val 10759763"/>
            </a:avLst>
          </a:prstGeom>
          <a:ln w="635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23C2FF-0841-284A-9FE4-92C02EDCB663}"/>
              </a:ext>
            </a:extLst>
          </p:cNvPr>
          <p:cNvSpPr txBox="1"/>
          <p:nvPr/>
        </p:nvSpPr>
        <p:spPr>
          <a:xfrm>
            <a:off x="6354056" y="4190528"/>
            <a:ext cx="5202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Putting six electrons around the oxygen atom because it has six electrons in its outer (valence) shell. 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A0C9051-85DD-D14E-829D-E42581B9EA93}"/>
              </a:ext>
            </a:extLst>
          </p:cNvPr>
          <p:cNvGrpSpPr/>
          <p:nvPr/>
        </p:nvGrpSpPr>
        <p:grpSpPr>
          <a:xfrm>
            <a:off x="3084365" y="2430348"/>
            <a:ext cx="1989129" cy="704692"/>
            <a:chOff x="3048740" y="2430348"/>
            <a:chExt cx="1989129" cy="704692"/>
          </a:xfrm>
        </p:grpSpPr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F8658EB4-19C9-634A-AC26-83EA32FE5C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0997" y="2511236"/>
              <a:ext cx="1766094" cy="598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AFE7CDA-7C39-EE49-A55D-E59122EA173F}"/>
                </a:ext>
              </a:extLst>
            </p:cNvPr>
            <p:cNvGrpSpPr/>
            <p:nvPr/>
          </p:nvGrpSpPr>
          <p:grpSpPr>
            <a:xfrm rot="402711">
              <a:off x="4895442" y="2430348"/>
              <a:ext cx="142427" cy="152401"/>
              <a:chOff x="4785756" y="2861953"/>
              <a:chExt cx="142427" cy="152401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FE514E1-E759-AF4B-829E-9B5ABD7DDB06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3E983054-47F7-2949-AAB7-D40622C95DFE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B20BC9E-04B8-2140-B57A-59A979832FAD}"/>
                </a:ext>
              </a:extLst>
            </p:cNvPr>
            <p:cNvGrpSpPr/>
            <p:nvPr/>
          </p:nvGrpSpPr>
          <p:grpSpPr>
            <a:xfrm rot="4663464">
              <a:off x="4884609" y="2980852"/>
              <a:ext cx="142427" cy="152401"/>
              <a:chOff x="4785756" y="2861953"/>
              <a:chExt cx="142427" cy="152401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FB06C7E7-D9AC-8D4F-B9D3-2947C28E4FB1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6E57287E-0CD1-014E-9254-C72A26E89716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F9E532B-729E-FD40-ACF9-67035117725F}"/>
                </a:ext>
              </a:extLst>
            </p:cNvPr>
            <p:cNvGrpSpPr/>
            <p:nvPr/>
          </p:nvGrpSpPr>
          <p:grpSpPr>
            <a:xfrm rot="4663464">
              <a:off x="3053727" y="2435035"/>
              <a:ext cx="142427" cy="152401"/>
              <a:chOff x="4785756" y="2861953"/>
              <a:chExt cx="142427" cy="152401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488421A5-387A-984F-A226-09D9CE2E9229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B8CCCEA5-0AF5-2148-91DF-6E360A6DDAE8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89E96AE-93EE-B249-95D1-E9988605458C}"/>
                </a:ext>
              </a:extLst>
            </p:cNvPr>
            <p:cNvGrpSpPr/>
            <p:nvPr/>
          </p:nvGrpSpPr>
          <p:grpSpPr>
            <a:xfrm rot="402711">
              <a:off x="3048967" y="2982639"/>
              <a:ext cx="142427" cy="152401"/>
              <a:chOff x="4785756" y="2861953"/>
              <a:chExt cx="142427" cy="152401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4D0D53F1-C644-4240-A28E-39DF8EA72936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6453D0C-1BFA-7143-8892-F9BDE610759C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51B64975-E35F-7A4B-9410-1F249EDB572D}"/>
              </a:ext>
            </a:extLst>
          </p:cNvPr>
          <p:cNvSpPr txBox="1"/>
          <p:nvPr/>
        </p:nvSpPr>
        <p:spPr>
          <a:xfrm>
            <a:off x="553111" y="1192190"/>
            <a:ext cx="33086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Here’s O</a:t>
            </a:r>
            <a:r>
              <a:rPr lang="en-US" sz="2400" baseline="-25000" dirty="0"/>
              <a:t>2</a:t>
            </a:r>
            <a:r>
              <a:rPr lang="en-US" sz="2400" dirty="0"/>
              <a:t> according to our valence method</a:t>
            </a:r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2CED716F-303C-2E49-BEA3-CFBBE24B1A40}"/>
              </a:ext>
            </a:extLst>
          </p:cNvPr>
          <p:cNvSpPr/>
          <p:nvPr/>
        </p:nvSpPr>
        <p:spPr>
          <a:xfrm flipH="1">
            <a:off x="1634040" y="1551657"/>
            <a:ext cx="1357586" cy="1339788"/>
          </a:xfrm>
          <a:prstGeom prst="arc">
            <a:avLst>
              <a:gd name="adj1" fmla="val 1028180"/>
              <a:gd name="adj2" fmla="val 6728312"/>
            </a:avLst>
          </a:prstGeom>
          <a:ln w="635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6EE92E3-926C-EB4E-AEA3-D456B15E6D8E}"/>
              </a:ext>
            </a:extLst>
          </p:cNvPr>
          <p:cNvCxnSpPr>
            <a:cxnSpLocks/>
          </p:cNvCxnSpPr>
          <p:nvPr/>
        </p:nvCxnSpPr>
        <p:spPr>
          <a:xfrm flipV="1">
            <a:off x="4703780" y="3046836"/>
            <a:ext cx="731820" cy="10523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774944D6-2C44-2249-938B-AD205BCD9D61}"/>
              </a:ext>
            </a:extLst>
          </p:cNvPr>
          <p:cNvSpPr txBox="1"/>
          <p:nvPr/>
        </p:nvSpPr>
        <p:spPr>
          <a:xfrm>
            <a:off x="228600" y="4194328"/>
            <a:ext cx="5620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</a:t>
            </a:r>
            <a:r>
              <a:rPr lang="en-US" sz="2400" i="1" dirty="0"/>
              <a:t>has</a:t>
            </a:r>
            <a:r>
              <a:rPr lang="en-US" sz="2400" dirty="0"/>
              <a:t> to be be a bond here, and the electrons can’t come from thin air!</a:t>
            </a:r>
          </a:p>
        </p:txBody>
      </p:sp>
    </p:spTree>
    <p:extLst>
      <p:ext uri="{BB962C8B-B14F-4D97-AF65-F5344CB8AC3E}">
        <p14:creationId xmlns:p14="http://schemas.microsoft.com/office/powerpoint/2010/main" val="4056125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1"/>
            <a:ext cx="10480430" cy="758525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Electron reshuffling + resonance hack to the rescue</a:t>
            </a:r>
            <a:endParaRPr lang="en-US" sz="3000" b="1" i="1" dirty="0">
              <a:latin typeface="+mn-lt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3F0F8E0-89E7-6041-B036-F7EEF9A03856}"/>
              </a:ext>
            </a:extLst>
          </p:cNvPr>
          <p:cNvGrpSpPr/>
          <p:nvPr/>
        </p:nvGrpSpPr>
        <p:grpSpPr>
          <a:xfrm>
            <a:off x="5660586" y="2396679"/>
            <a:ext cx="716126" cy="895713"/>
            <a:chOff x="5660586" y="2396679"/>
            <a:chExt cx="716126" cy="895713"/>
          </a:xfrm>
        </p:grpSpPr>
        <p:pic>
          <p:nvPicPr>
            <p:cNvPr id="76" name="Picture 2">
              <a:extLst>
                <a:ext uri="{FF2B5EF4-FFF2-40B4-BE49-F238E27FC236}">
                  <a16:creationId xmlns:a16="http://schemas.microsoft.com/office/drawing/2014/main" id="{037CACC4-6DB1-FD4F-A481-8147D257A5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271"/>
            <a:stretch/>
          </p:blipFill>
          <p:spPr bwMode="auto">
            <a:xfrm>
              <a:off x="5660586" y="2531284"/>
              <a:ext cx="578019" cy="598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93D26070-4816-D446-95AE-66C3FBBC38EC}"/>
                </a:ext>
              </a:extLst>
            </p:cNvPr>
            <p:cNvGrpSpPr/>
            <p:nvPr/>
          </p:nvGrpSpPr>
          <p:grpSpPr>
            <a:xfrm>
              <a:off x="5837225" y="2396679"/>
              <a:ext cx="539487" cy="895713"/>
              <a:chOff x="5873394" y="2396679"/>
              <a:chExt cx="539487" cy="895713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0CC45892-5B94-ED48-8118-F7B8812C4167}"/>
                  </a:ext>
                </a:extLst>
              </p:cNvPr>
              <p:cNvGrpSpPr/>
              <p:nvPr/>
            </p:nvGrpSpPr>
            <p:grpSpPr>
              <a:xfrm rot="7823333">
                <a:off x="5878381" y="2391692"/>
                <a:ext cx="142427" cy="152401"/>
                <a:chOff x="4785756" y="2861953"/>
                <a:chExt cx="142427" cy="152401"/>
              </a:xfrm>
            </p:grpSpPr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6DCC16C2-5B36-BF40-ACCA-8E08FD6F2AD6}"/>
                    </a:ext>
                  </a:extLst>
                </p:cNvPr>
                <p:cNvSpPr/>
                <p:nvPr/>
              </p:nvSpPr>
              <p:spPr>
                <a:xfrm>
                  <a:off x="4785756" y="28619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981189AD-0924-8F43-9E91-E1E38D287417}"/>
                    </a:ext>
                  </a:extLst>
                </p:cNvPr>
                <p:cNvSpPr/>
                <p:nvPr/>
              </p:nvSpPr>
              <p:spPr>
                <a:xfrm>
                  <a:off x="4855031" y="294310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D3BCE8E5-67B4-DF46-814B-4050F8E4183B}"/>
                  </a:ext>
                </a:extLst>
              </p:cNvPr>
              <p:cNvGrpSpPr/>
              <p:nvPr/>
            </p:nvGrpSpPr>
            <p:grpSpPr>
              <a:xfrm rot="7823333">
                <a:off x="5917746" y="3144978"/>
                <a:ext cx="142427" cy="152401"/>
                <a:chOff x="4785756" y="2861953"/>
                <a:chExt cx="142427" cy="152401"/>
              </a:xfrm>
            </p:grpSpPr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E24F3AA0-36B8-3544-8022-46FE5B6310C3}"/>
                    </a:ext>
                  </a:extLst>
                </p:cNvPr>
                <p:cNvSpPr/>
                <p:nvPr/>
              </p:nvSpPr>
              <p:spPr>
                <a:xfrm>
                  <a:off x="4785756" y="28619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A3C8DE36-7E5C-3B4C-B07C-C48BE04352BB}"/>
                    </a:ext>
                  </a:extLst>
                </p:cNvPr>
                <p:cNvSpPr/>
                <p:nvPr/>
              </p:nvSpPr>
              <p:spPr>
                <a:xfrm>
                  <a:off x="4855031" y="294310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4E9B5971-E5B1-1948-995C-C2EB3F75FF0B}"/>
                  </a:ext>
                </a:extLst>
              </p:cNvPr>
              <p:cNvGrpSpPr/>
              <p:nvPr/>
            </p:nvGrpSpPr>
            <p:grpSpPr>
              <a:xfrm rot="13086857">
                <a:off x="6270454" y="2753959"/>
                <a:ext cx="142427" cy="152401"/>
                <a:chOff x="4785756" y="2861953"/>
                <a:chExt cx="142427" cy="152401"/>
              </a:xfrm>
            </p:grpSpPr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14A42DDB-6384-9E43-B129-2A72CE4AC064}"/>
                    </a:ext>
                  </a:extLst>
                </p:cNvPr>
                <p:cNvSpPr/>
                <p:nvPr/>
              </p:nvSpPr>
              <p:spPr>
                <a:xfrm>
                  <a:off x="4785756" y="28619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4B212337-8BE9-D542-BF7B-C175420E3F6E}"/>
                    </a:ext>
                  </a:extLst>
                </p:cNvPr>
                <p:cNvSpPr/>
                <p:nvPr/>
              </p:nvSpPr>
              <p:spPr>
                <a:xfrm>
                  <a:off x="4855031" y="294310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1FF4D33-A182-3E45-BF34-534F3FF8CA8D}"/>
              </a:ext>
            </a:extLst>
          </p:cNvPr>
          <p:cNvGrpSpPr/>
          <p:nvPr/>
        </p:nvGrpSpPr>
        <p:grpSpPr>
          <a:xfrm>
            <a:off x="3084365" y="2430348"/>
            <a:ext cx="1989129" cy="704692"/>
            <a:chOff x="3048740" y="2430348"/>
            <a:chExt cx="1989129" cy="704692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A72AFD23-B8EC-6E46-8CE1-4F88ACE875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0997" y="2511236"/>
              <a:ext cx="1766094" cy="598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97B861D-E3FF-A94D-9574-172FEE97B3C7}"/>
                </a:ext>
              </a:extLst>
            </p:cNvPr>
            <p:cNvGrpSpPr/>
            <p:nvPr/>
          </p:nvGrpSpPr>
          <p:grpSpPr>
            <a:xfrm rot="402711">
              <a:off x="4895442" y="2430348"/>
              <a:ext cx="142427" cy="152401"/>
              <a:chOff x="4785756" y="2861953"/>
              <a:chExt cx="142427" cy="152401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662EC46-8968-9E41-A28C-E4B28CA17EFB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F0683D0C-C648-E741-8A0B-FD495689A2BC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9F3BB15-6485-8245-8706-71C4ED82FA31}"/>
                </a:ext>
              </a:extLst>
            </p:cNvPr>
            <p:cNvGrpSpPr/>
            <p:nvPr/>
          </p:nvGrpSpPr>
          <p:grpSpPr>
            <a:xfrm rot="4663464">
              <a:off x="4884609" y="2980852"/>
              <a:ext cx="142427" cy="152401"/>
              <a:chOff x="4785756" y="2861953"/>
              <a:chExt cx="142427" cy="152401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93691997-213C-1C49-B089-9C29304A048C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6CCFD56-E559-2A4C-9CC6-948DC3F3D4B5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BDC2886-1EC1-0F48-AB9C-A6578D998D63}"/>
                </a:ext>
              </a:extLst>
            </p:cNvPr>
            <p:cNvGrpSpPr/>
            <p:nvPr/>
          </p:nvGrpSpPr>
          <p:grpSpPr>
            <a:xfrm rot="4663464">
              <a:off x="3053727" y="2435035"/>
              <a:ext cx="142427" cy="152401"/>
              <a:chOff x="4785756" y="2861953"/>
              <a:chExt cx="142427" cy="152401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488D777-52B5-024B-BB49-843F8364D8C0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3AB36BA5-5985-464A-A6D5-78AEE1837406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A76EAA5-F3CC-6B4E-9695-4F6C3313F734}"/>
                </a:ext>
              </a:extLst>
            </p:cNvPr>
            <p:cNvGrpSpPr/>
            <p:nvPr/>
          </p:nvGrpSpPr>
          <p:grpSpPr>
            <a:xfrm rot="402711">
              <a:off x="3048967" y="2982639"/>
              <a:ext cx="142427" cy="152401"/>
              <a:chOff x="4785756" y="2861953"/>
              <a:chExt cx="142427" cy="152401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F264ABD-A5DB-2C4F-A7B4-0B516D049A84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3DFBAC61-370A-CD47-8A38-151EF4329B30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991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1"/>
            <a:ext cx="10480430" cy="758525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Electron reshuffling + resonance hack to the rescue</a:t>
            </a:r>
            <a:endParaRPr lang="en-US" sz="3000" b="1" i="1" dirty="0">
              <a:latin typeface="+mn-lt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3F0F8E0-89E7-6041-B036-F7EEF9A03856}"/>
              </a:ext>
            </a:extLst>
          </p:cNvPr>
          <p:cNvGrpSpPr/>
          <p:nvPr/>
        </p:nvGrpSpPr>
        <p:grpSpPr>
          <a:xfrm>
            <a:off x="5660586" y="2396679"/>
            <a:ext cx="716126" cy="895713"/>
            <a:chOff x="5660586" y="2396679"/>
            <a:chExt cx="716126" cy="895713"/>
          </a:xfrm>
        </p:grpSpPr>
        <p:pic>
          <p:nvPicPr>
            <p:cNvPr id="76" name="Picture 2">
              <a:extLst>
                <a:ext uri="{FF2B5EF4-FFF2-40B4-BE49-F238E27FC236}">
                  <a16:creationId xmlns:a16="http://schemas.microsoft.com/office/drawing/2014/main" id="{037CACC4-6DB1-FD4F-A481-8147D257A5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271"/>
            <a:stretch/>
          </p:blipFill>
          <p:spPr bwMode="auto">
            <a:xfrm>
              <a:off x="5660586" y="2531284"/>
              <a:ext cx="578019" cy="598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93D26070-4816-D446-95AE-66C3FBBC38EC}"/>
                </a:ext>
              </a:extLst>
            </p:cNvPr>
            <p:cNvGrpSpPr/>
            <p:nvPr/>
          </p:nvGrpSpPr>
          <p:grpSpPr>
            <a:xfrm>
              <a:off x="5837225" y="2396679"/>
              <a:ext cx="539487" cy="895713"/>
              <a:chOff x="5873394" y="2396679"/>
              <a:chExt cx="539487" cy="895713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0CC45892-5B94-ED48-8118-F7B8812C4167}"/>
                  </a:ext>
                </a:extLst>
              </p:cNvPr>
              <p:cNvGrpSpPr/>
              <p:nvPr/>
            </p:nvGrpSpPr>
            <p:grpSpPr>
              <a:xfrm rot="7823333">
                <a:off x="5878381" y="2391692"/>
                <a:ext cx="142427" cy="152401"/>
                <a:chOff x="4785756" y="2861953"/>
                <a:chExt cx="142427" cy="152401"/>
              </a:xfrm>
            </p:grpSpPr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6DCC16C2-5B36-BF40-ACCA-8E08FD6F2AD6}"/>
                    </a:ext>
                  </a:extLst>
                </p:cNvPr>
                <p:cNvSpPr/>
                <p:nvPr/>
              </p:nvSpPr>
              <p:spPr>
                <a:xfrm>
                  <a:off x="4785756" y="28619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981189AD-0924-8F43-9E91-E1E38D287417}"/>
                    </a:ext>
                  </a:extLst>
                </p:cNvPr>
                <p:cNvSpPr/>
                <p:nvPr/>
              </p:nvSpPr>
              <p:spPr>
                <a:xfrm>
                  <a:off x="4855031" y="294310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D3BCE8E5-67B4-DF46-814B-4050F8E4183B}"/>
                  </a:ext>
                </a:extLst>
              </p:cNvPr>
              <p:cNvGrpSpPr/>
              <p:nvPr/>
            </p:nvGrpSpPr>
            <p:grpSpPr>
              <a:xfrm rot="7823333">
                <a:off x="5917746" y="3144978"/>
                <a:ext cx="142427" cy="152401"/>
                <a:chOff x="4785756" y="2861953"/>
                <a:chExt cx="142427" cy="152401"/>
              </a:xfrm>
            </p:grpSpPr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E24F3AA0-36B8-3544-8022-46FE5B6310C3}"/>
                    </a:ext>
                  </a:extLst>
                </p:cNvPr>
                <p:cNvSpPr/>
                <p:nvPr/>
              </p:nvSpPr>
              <p:spPr>
                <a:xfrm>
                  <a:off x="4785756" y="28619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A3C8DE36-7E5C-3B4C-B07C-C48BE04352BB}"/>
                    </a:ext>
                  </a:extLst>
                </p:cNvPr>
                <p:cNvSpPr/>
                <p:nvPr/>
              </p:nvSpPr>
              <p:spPr>
                <a:xfrm>
                  <a:off x="4855031" y="294310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4E9B5971-E5B1-1948-995C-C2EB3F75FF0B}"/>
                  </a:ext>
                </a:extLst>
              </p:cNvPr>
              <p:cNvGrpSpPr/>
              <p:nvPr/>
            </p:nvGrpSpPr>
            <p:grpSpPr>
              <a:xfrm rot="13086857">
                <a:off x="6270454" y="2753959"/>
                <a:ext cx="142427" cy="152401"/>
                <a:chOff x="4785756" y="2861953"/>
                <a:chExt cx="142427" cy="152401"/>
              </a:xfrm>
            </p:grpSpPr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14A42DDB-6384-9E43-B129-2A72CE4AC064}"/>
                    </a:ext>
                  </a:extLst>
                </p:cNvPr>
                <p:cNvSpPr/>
                <p:nvPr/>
              </p:nvSpPr>
              <p:spPr>
                <a:xfrm>
                  <a:off x="4785756" y="28619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4B212337-8BE9-D542-BF7B-C175420E3F6E}"/>
                    </a:ext>
                  </a:extLst>
                </p:cNvPr>
                <p:cNvSpPr/>
                <p:nvPr/>
              </p:nvSpPr>
              <p:spPr>
                <a:xfrm>
                  <a:off x="4855031" y="294310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1FF4D33-A182-3E45-BF34-534F3FF8CA8D}"/>
              </a:ext>
            </a:extLst>
          </p:cNvPr>
          <p:cNvGrpSpPr/>
          <p:nvPr/>
        </p:nvGrpSpPr>
        <p:grpSpPr>
          <a:xfrm>
            <a:off x="3084365" y="2430348"/>
            <a:ext cx="1989129" cy="704692"/>
            <a:chOff x="3048740" y="2430348"/>
            <a:chExt cx="1989129" cy="704692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A72AFD23-B8EC-6E46-8CE1-4F88ACE875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0997" y="2511236"/>
              <a:ext cx="1766094" cy="598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97B861D-E3FF-A94D-9574-172FEE97B3C7}"/>
                </a:ext>
              </a:extLst>
            </p:cNvPr>
            <p:cNvGrpSpPr/>
            <p:nvPr/>
          </p:nvGrpSpPr>
          <p:grpSpPr>
            <a:xfrm rot="402711">
              <a:off x="4895442" y="2430348"/>
              <a:ext cx="142427" cy="152401"/>
              <a:chOff x="4785756" y="2861953"/>
              <a:chExt cx="142427" cy="152401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662EC46-8968-9E41-A28C-E4B28CA17EFB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F0683D0C-C648-E741-8A0B-FD495689A2BC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9F3BB15-6485-8245-8706-71C4ED82FA31}"/>
                </a:ext>
              </a:extLst>
            </p:cNvPr>
            <p:cNvGrpSpPr/>
            <p:nvPr/>
          </p:nvGrpSpPr>
          <p:grpSpPr>
            <a:xfrm rot="4663464">
              <a:off x="4884609" y="2980852"/>
              <a:ext cx="142427" cy="152401"/>
              <a:chOff x="4785756" y="2861953"/>
              <a:chExt cx="142427" cy="152401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93691997-213C-1C49-B089-9C29304A048C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6CCFD56-E559-2A4C-9CC6-948DC3F3D4B5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BDC2886-1EC1-0F48-AB9C-A6578D998D63}"/>
                </a:ext>
              </a:extLst>
            </p:cNvPr>
            <p:cNvGrpSpPr/>
            <p:nvPr/>
          </p:nvGrpSpPr>
          <p:grpSpPr>
            <a:xfrm rot="4663464">
              <a:off x="3053727" y="2435035"/>
              <a:ext cx="142427" cy="152401"/>
              <a:chOff x="4785756" y="2861953"/>
              <a:chExt cx="142427" cy="152401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488D777-52B5-024B-BB49-843F8364D8C0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3AB36BA5-5985-464A-A6D5-78AEE1837406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A76EAA5-F3CC-6B4E-9695-4F6C3313F734}"/>
                </a:ext>
              </a:extLst>
            </p:cNvPr>
            <p:cNvGrpSpPr/>
            <p:nvPr/>
          </p:nvGrpSpPr>
          <p:grpSpPr>
            <a:xfrm rot="402711">
              <a:off x="3048967" y="2982639"/>
              <a:ext cx="142427" cy="152401"/>
              <a:chOff x="4785756" y="2861953"/>
              <a:chExt cx="142427" cy="152401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F264ABD-A5DB-2C4F-A7B4-0B516D049A84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3DFBAC61-370A-CD47-8A38-151EF4329B30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Arc 29">
            <a:extLst>
              <a:ext uri="{FF2B5EF4-FFF2-40B4-BE49-F238E27FC236}">
                <a16:creationId xmlns:a16="http://schemas.microsoft.com/office/drawing/2014/main" id="{3A8566EF-02B0-B044-A70C-C87E71F68F26}"/>
              </a:ext>
            </a:extLst>
          </p:cNvPr>
          <p:cNvSpPr/>
          <p:nvPr/>
        </p:nvSpPr>
        <p:spPr>
          <a:xfrm flipH="1">
            <a:off x="4997070" y="2501861"/>
            <a:ext cx="335572" cy="1035924"/>
          </a:xfrm>
          <a:prstGeom prst="arc">
            <a:avLst>
              <a:gd name="adj1" fmla="val 2994929"/>
              <a:gd name="adj2" fmla="val 9687943"/>
            </a:avLst>
          </a:prstGeom>
          <a:ln w="635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8018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1"/>
            <a:ext cx="10480430" cy="758525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Electron reshuffling + resonance hack to the rescue</a:t>
            </a:r>
            <a:endParaRPr lang="en-US" sz="3000" b="1" i="1" dirty="0">
              <a:latin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37383A9-1E3E-5A4A-AEF2-0F97F53E7154}"/>
              </a:ext>
            </a:extLst>
          </p:cNvPr>
          <p:cNvGrpSpPr/>
          <p:nvPr/>
        </p:nvGrpSpPr>
        <p:grpSpPr>
          <a:xfrm>
            <a:off x="3084365" y="2396679"/>
            <a:ext cx="3292347" cy="895713"/>
            <a:chOff x="3084365" y="2396679"/>
            <a:chExt cx="3292347" cy="895713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63F0F8E0-89E7-6041-B036-F7EEF9A03856}"/>
                </a:ext>
              </a:extLst>
            </p:cNvPr>
            <p:cNvGrpSpPr/>
            <p:nvPr/>
          </p:nvGrpSpPr>
          <p:grpSpPr>
            <a:xfrm>
              <a:off x="5660586" y="2396679"/>
              <a:ext cx="716126" cy="895713"/>
              <a:chOff x="5660586" y="2396679"/>
              <a:chExt cx="716126" cy="895713"/>
            </a:xfrm>
          </p:grpSpPr>
          <p:pic>
            <p:nvPicPr>
              <p:cNvPr id="76" name="Picture 2">
                <a:extLst>
                  <a:ext uri="{FF2B5EF4-FFF2-40B4-BE49-F238E27FC236}">
                    <a16:creationId xmlns:a16="http://schemas.microsoft.com/office/drawing/2014/main" id="{037CACC4-6DB1-FD4F-A481-8147D257A5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71"/>
              <a:stretch/>
            </p:blipFill>
            <p:spPr bwMode="auto">
              <a:xfrm>
                <a:off x="5660586" y="2531284"/>
                <a:ext cx="578019" cy="5986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93D26070-4816-D446-95AE-66C3FBBC38EC}"/>
                  </a:ext>
                </a:extLst>
              </p:cNvPr>
              <p:cNvGrpSpPr/>
              <p:nvPr/>
            </p:nvGrpSpPr>
            <p:grpSpPr>
              <a:xfrm>
                <a:off x="5837225" y="2396679"/>
                <a:ext cx="539487" cy="895713"/>
                <a:chOff x="5873394" y="2396679"/>
                <a:chExt cx="539487" cy="895713"/>
              </a:xfrm>
            </p:grpSpPr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0CC45892-5B94-ED48-8118-F7B8812C4167}"/>
                    </a:ext>
                  </a:extLst>
                </p:cNvPr>
                <p:cNvGrpSpPr/>
                <p:nvPr/>
              </p:nvGrpSpPr>
              <p:grpSpPr>
                <a:xfrm rot="7823333">
                  <a:off x="5878381" y="2391692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85" name="Oval 84">
                    <a:extLst>
                      <a:ext uri="{FF2B5EF4-FFF2-40B4-BE49-F238E27FC236}">
                        <a16:creationId xmlns:a16="http://schemas.microsoft.com/office/drawing/2014/main" id="{6DCC16C2-5B36-BF40-ACCA-8E08FD6F2AD6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" name="Oval 85">
                    <a:extLst>
                      <a:ext uri="{FF2B5EF4-FFF2-40B4-BE49-F238E27FC236}">
                        <a16:creationId xmlns:a16="http://schemas.microsoft.com/office/drawing/2014/main" id="{981189AD-0924-8F43-9E91-E1E38D287417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D3BCE8E5-67B4-DF46-814B-4050F8E4183B}"/>
                    </a:ext>
                  </a:extLst>
                </p:cNvPr>
                <p:cNvGrpSpPr/>
                <p:nvPr/>
              </p:nvGrpSpPr>
              <p:grpSpPr>
                <a:xfrm rot="7823333">
                  <a:off x="5917746" y="3144978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83" name="Oval 82">
                    <a:extLst>
                      <a:ext uri="{FF2B5EF4-FFF2-40B4-BE49-F238E27FC236}">
                        <a16:creationId xmlns:a16="http://schemas.microsoft.com/office/drawing/2014/main" id="{E24F3AA0-36B8-3544-8022-46FE5B6310C3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" name="Oval 83">
                    <a:extLst>
                      <a:ext uri="{FF2B5EF4-FFF2-40B4-BE49-F238E27FC236}">
                        <a16:creationId xmlns:a16="http://schemas.microsoft.com/office/drawing/2014/main" id="{A3C8DE36-7E5C-3B4C-B07C-C48BE04352BB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4E9B5971-E5B1-1948-995C-C2EB3F75FF0B}"/>
                    </a:ext>
                  </a:extLst>
                </p:cNvPr>
                <p:cNvGrpSpPr/>
                <p:nvPr/>
              </p:nvGrpSpPr>
              <p:grpSpPr>
                <a:xfrm rot="13086857">
                  <a:off x="6270454" y="2753959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81" name="Oval 80">
                    <a:extLst>
                      <a:ext uri="{FF2B5EF4-FFF2-40B4-BE49-F238E27FC236}">
                        <a16:creationId xmlns:a16="http://schemas.microsoft.com/office/drawing/2014/main" id="{14A42DDB-6384-9E43-B129-2A72CE4AC064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" name="Oval 81">
                    <a:extLst>
                      <a:ext uri="{FF2B5EF4-FFF2-40B4-BE49-F238E27FC236}">
                        <a16:creationId xmlns:a16="http://schemas.microsoft.com/office/drawing/2014/main" id="{4B212337-8BE9-D542-BF7B-C175420E3F6E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654D79C-DC09-414F-B7AA-D35F986261C6}"/>
                </a:ext>
              </a:extLst>
            </p:cNvPr>
            <p:cNvGrpSpPr/>
            <p:nvPr/>
          </p:nvGrpSpPr>
          <p:grpSpPr>
            <a:xfrm>
              <a:off x="5660586" y="2396679"/>
              <a:ext cx="716126" cy="895713"/>
              <a:chOff x="5660586" y="2396679"/>
              <a:chExt cx="716126" cy="895713"/>
            </a:xfrm>
          </p:grpSpPr>
          <p:pic>
            <p:nvPicPr>
              <p:cNvPr id="42" name="Picture 2">
                <a:extLst>
                  <a:ext uri="{FF2B5EF4-FFF2-40B4-BE49-F238E27FC236}">
                    <a16:creationId xmlns:a16="http://schemas.microsoft.com/office/drawing/2014/main" id="{A3A7FDE5-F876-664B-945B-429FC79830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71"/>
              <a:stretch/>
            </p:blipFill>
            <p:spPr bwMode="auto">
              <a:xfrm>
                <a:off x="5660586" y="2531284"/>
                <a:ext cx="578019" cy="5986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B9772450-A156-2A44-AC06-E70C0E11414D}"/>
                  </a:ext>
                </a:extLst>
              </p:cNvPr>
              <p:cNvGrpSpPr/>
              <p:nvPr/>
            </p:nvGrpSpPr>
            <p:grpSpPr>
              <a:xfrm>
                <a:off x="5837225" y="2396679"/>
                <a:ext cx="539487" cy="895713"/>
                <a:chOff x="5873394" y="2396679"/>
                <a:chExt cx="539487" cy="895713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D328E446-7449-484C-A957-0037172EBE50}"/>
                    </a:ext>
                  </a:extLst>
                </p:cNvPr>
                <p:cNvGrpSpPr/>
                <p:nvPr/>
              </p:nvGrpSpPr>
              <p:grpSpPr>
                <a:xfrm rot="7823333">
                  <a:off x="5878381" y="2391692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EEAC0C04-1CAB-8745-91CF-5E4347E81918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34B55EA6-5CF3-7C45-B1AE-0423691585EA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9A38A3EA-578B-E442-9F49-19CDE120B099}"/>
                    </a:ext>
                  </a:extLst>
                </p:cNvPr>
                <p:cNvGrpSpPr/>
                <p:nvPr/>
              </p:nvGrpSpPr>
              <p:grpSpPr>
                <a:xfrm rot="7823333">
                  <a:off x="5917746" y="3144978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03C8510E-7348-4049-ADD9-75ECE03ECB25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138B5DC9-7241-E54E-A5B4-3B641450C0AE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F147EBAE-CE4B-5547-B4DA-2BD76EF4FA9E}"/>
                    </a:ext>
                  </a:extLst>
                </p:cNvPr>
                <p:cNvGrpSpPr/>
                <p:nvPr/>
              </p:nvGrpSpPr>
              <p:grpSpPr>
                <a:xfrm rot="13086857">
                  <a:off x="6270454" y="2753959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688C5936-BC70-AD4C-BFE4-35FEA079D2D2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4277DF70-0F92-F349-ACA3-EBA343B98791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pic>
          <p:nvPicPr>
            <p:cNvPr id="54" name="Picture 2">
              <a:extLst>
                <a:ext uri="{FF2B5EF4-FFF2-40B4-BE49-F238E27FC236}">
                  <a16:creationId xmlns:a16="http://schemas.microsoft.com/office/drawing/2014/main" id="{A8D3D533-9EEC-7B45-81B1-6C3A204872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53" t="30351" r="31280" b="46775"/>
            <a:stretch/>
          </p:blipFill>
          <p:spPr bwMode="auto">
            <a:xfrm>
              <a:off x="4994551" y="2742104"/>
              <a:ext cx="614018" cy="136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13CBF14-83E9-4244-BC03-E92E113ED945}"/>
                </a:ext>
              </a:extLst>
            </p:cNvPr>
            <p:cNvGrpSpPr/>
            <p:nvPr/>
          </p:nvGrpSpPr>
          <p:grpSpPr>
            <a:xfrm>
              <a:off x="3084365" y="2440022"/>
              <a:ext cx="1888351" cy="695018"/>
              <a:chOff x="3048740" y="2440022"/>
              <a:chExt cx="1888351" cy="695018"/>
            </a:xfrm>
          </p:grpSpPr>
          <p:pic>
            <p:nvPicPr>
              <p:cNvPr id="56" name="Picture 2">
                <a:extLst>
                  <a:ext uri="{FF2B5EF4-FFF2-40B4-BE49-F238E27FC236}">
                    <a16:creationId xmlns:a16="http://schemas.microsoft.com/office/drawing/2014/main" id="{A963ACDD-C9DA-7045-83F7-29A136CE83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0997" y="2511236"/>
                <a:ext cx="1766094" cy="5986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3B2F3414-FE35-864D-932E-3AC6F987D88A}"/>
                  </a:ext>
                </a:extLst>
              </p:cNvPr>
              <p:cNvGrpSpPr/>
              <p:nvPr/>
            </p:nvGrpSpPr>
            <p:grpSpPr>
              <a:xfrm rot="4663464">
                <a:off x="3053727" y="2435035"/>
                <a:ext cx="142427" cy="152401"/>
                <a:chOff x="4785756" y="2861953"/>
                <a:chExt cx="142427" cy="152401"/>
              </a:xfrm>
            </p:grpSpPr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020584D9-322C-204A-BD68-ED0544ADC4B5}"/>
                    </a:ext>
                  </a:extLst>
                </p:cNvPr>
                <p:cNvSpPr/>
                <p:nvPr/>
              </p:nvSpPr>
              <p:spPr>
                <a:xfrm>
                  <a:off x="4785756" y="28619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03BDBFEB-1F89-E34D-923F-60EA596A2353}"/>
                    </a:ext>
                  </a:extLst>
                </p:cNvPr>
                <p:cNvSpPr/>
                <p:nvPr/>
              </p:nvSpPr>
              <p:spPr>
                <a:xfrm>
                  <a:off x="4855031" y="294310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E4578B10-6169-804B-BD6B-8386553FB5C2}"/>
                  </a:ext>
                </a:extLst>
              </p:cNvPr>
              <p:cNvGrpSpPr/>
              <p:nvPr/>
            </p:nvGrpSpPr>
            <p:grpSpPr>
              <a:xfrm rot="402711">
                <a:off x="3048967" y="2982639"/>
                <a:ext cx="142427" cy="152401"/>
                <a:chOff x="4785756" y="2861953"/>
                <a:chExt cx="142427" cy="152401"/>
              </a:xfrm>
            </p:grpSpPr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D8FBE378-B673-C24F-B434-5DE3663D9F13}"/>
                    </a:ext>
                  </a:extLst>
                </p:cNvPr>
                <p:cNvSpPr/>
                <p:nvPr/>
              </p:nvSpPr>
              <p:spPr>
                <a:xfrm>
                  <a:off x="4785756" y="28619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B9AC3739-FB4B-3949-9531-DC855E382152}"/>
                    </a:ext>
                  </a:extLst>
                </p:cNvPr>
                <p:cNvSpPr/>
                <p:nvPr/>
              </p:nvSpPr>
              <p:spPr>
                <a:xfrm>
                  <a:off x="4855031" y="294310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1E567BEB-E1E9-B945-9276-2A2A5FFF8078}"/>
                </a:ext>
              </a:extLst>
            </p:cNvPr>
            <p:cNvGrpSpPr/>
            <p:nvPr/>
          </p:nvGrpSpPr>
          <p:grpSpPr>
            <a:xfrm rot="7823333">
              <a:off x="4604064" y="2397575"/>
              <a:ext cx="142427" cy="152401"/>
              <a:chOff x="4785756" y="2861953"/>
              <a:chExt cx="142427" cy="152401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1FAB0522-9EE9-9743-AC79-3908440E293A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A14BB13B-333B-BD48-AEA5-A03064FB7F14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53410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1"/>
            <a:ext cx="10480430" cy="758525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Electron reshuffling + resonance hack to the rescue</a:t>
            </a:r>
            <a:endParaRPr lang="en-US" sz="3000" b="1" i="1" dirty="0">
              <a:latin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37383A9-1E3E-5A4A-AEF2-0F97F53E7154}"/>
              </a:ext>
            </a:extLst>
          </p:cNvPr>
          <p:cNvGrpSpPr/>
          <p:nvPr/>
        </p:nvGrpSpPr>
        <p:grpSpPr>
          <a:xfrm>
            <a:off x="3084365" y="2396679"/>
            <a:ext cx="3292347" cy="895713"/>
            <a:chOff x="3084365" y="2396679"/>
            <a:chExt cx="3292347" cy="895713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63F0F8E0-89E7-6041-B036-F7EEF9A03856}"/>
                </a:ext>
              </a:extLst>
            </p:cNvPr>
            <p:cNvGrpSpPr/>
            <p:nvPr/>
          </p:nvGrpSpPr>
          <p:grpSpPr>
            <a:xfrm>
              <a:off x="5660586" y="2396679"/>
              <a:ext cx="716126" cy="895713"/>
              <a:chOff x="5660586" y="2396679"/>
              <a:chExt cx="716126" cy="895713"/>
            </a:xfrm>
          </p:grpSpPr>
          <p:pic>
            <p:nvPicPr>
              <p:cNvPr id="76" name="Picture 2">
                <a:extLst>
                  <a:ext uri="{FF2B5EF4-FFF2-40B4-BE49-F238E27FC236}">
                    <a16:creationId xmlns:a16="http://schemas.microsoft.com/office/drawing/2014/main" id="{037CACC4-6DB1-FD4F-A481-8147D257A5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71"/>
              <a:stretch/>
            </p:blipFill>
            <p:spPr bwMode="auto">
              <a:xfrm>
                <a:off x="5660586" y="2531284"/>
                <a:ext cx="578019" cy="5986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93D26070-4816-D446-95AE-66C3FBBC38EC}"/>
                  </a:ext>
                </a:extLst>
              </p:cNvPr>
              <p:cNvGrpSpPr/>
              <p:nvPr/>
            </p:nvGrpSpPr>
            <p:grpSpPr>
              <a:xfrm>
                <a:off x="5837225" y="2396679"/>
                <a:ext cx="539487" cy="895713"/>
                <a:chOff x="5873394" y="2396679"/>
                <a:chExt cx="539487" cy="895713"/>
              </a:xfrm>
            </p:grpSpPr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0CC45892-5B94-ED48-8118-F7B8812C4167}"/>
                    </a:ext>
                  </a:extLst>
                </p:cNvPr>
                <p:cNvGrpSpPr/>
                <p:nvPr/>
              </p:nvGrpSpPr>
              <p:grpSpPr>
                <a:xfrm rot="7823333">
                  <a:off x="5878381" y="2391692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85" name="Oval 84">
                    <a:extLst>
                      <a:ext uri="{FF2B5EF4-FFF2-40B4-BE49-F238E27FC236}">
                        <a16:creationId xmlns:a16="http://schemas.microsoft.com/office/drawing/2014/main" id="{6DCC16C2-5B36-BF40-ACCA-8E08FD6F2AD6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" name="Oval 85">
                    <a:extLst>
                      <a:ext uri="{FF2B5EF4-FFF2-40B4-BE49-F238E27FC236}">
                        <a16:creationId xmlns:a16="http://schemas.microsoft.com/office/drawing/2014/main" id="{981189AD-0924-8F43-9E91-E1E38D287417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D3BCE8E5-67B4-DF46-814B-4050F8E4183B}"/>
                    </a:ext>
                  </a:extLst>
                </p:cNvPr>
                <p:cNvGrpSpPr/>
                <p:nvPr/>
              </p:nvGrpSpPr>
              <p:grpSpPr>
                <a:xfrm rot="7823333">
                  <a:off x="5917746" y="3144978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83" name="Oval 82">
                    <a:extLst>
                      <a:ext uri="{FF2B5EF4-FFF2-40B4-BE49-F238E27FC236}">
                        <a16:creationId xmlns:a16="http://schemas.microsoft.com/office/drawing/2014/main" id="{E24F3AA0-36B8-3544-8022-46FE5B6310C3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" name="Oval 83">
                    <a:extLst>
                      <a:ext uri="{FF2B5EF4-FFF2-40B4-BE49-F238E27FC236}">
                        <a16:creationId xmlns:a16="http://schemas.microsoft.com/office/drawing/2014/main" id="{A3C8DE36-7E5C-3B4C-B07C-C48BE04352BB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4E9B5971-E5B1-1948-995C-C2EB3F75FF0B}"/>
                    </a:ext>
                  </a:extLst>
                </p:cNvPr>
                <p:cNvGrpSpPr/>
                <p:nvPr/>
              </p:nvGrpSpPr>
              <p:grpSpPr>
                <a:xfrm rot="13086857">
                  <a:off x="6270454" y="2753959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81" name="Oval 80">
                    <a:extLst>
                      <a:ext uri="{FF2B5EF4-FFF2-40B4-BE49-F238E27FC236}">
                        <a16:creationId xmlns:a16="http://schemas.microsoft.com/office/drawing/2014/main" id="{14A42DDB-6384-9E43-B129-2A72CE4AC064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" name="Oval 81">
                    <a:extLst>
                      <a:ext uri="{FF2B5EF4-FFF2-40B4-BE49-F238E27FC236}">
                        <a16:creationId xmlns:a16="http://schemas.microsoft.com/office/drawing/2014/main" id="{4B212337-8BE9-D542-BF7B-C175420E3F6E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654D79C-DC09-414F-B7AA-D35F986261C6}"/>
                </a:ext>
              </a:extLst>
            </p:cNvPr>
            <p:cNvGrpSpPr/>
            <p:nvPr/>
          </p:nvGrpSpPr>
          <p:grpSpPr>
            <a:xfrm>
              <a:off x="5660586" y="2396679"/>
              <a:ext cx="716126" cy="895713"/>
              <a:chOff x="5660586" y="2396679"/>
              <a:chExt cx="716126" cy="895713"/>
            </a:xfrm>
          </p:grpSpPr>
          <p:pic>
            <p:nvPicPr>
              <p:cNvPr id="42" name="Picture 2">
                <a:extLst>
                  <a:ext uri="{FF2B5EF4-FFF2-40B4-BE49-F238E27FC236}">
                    <a16:creationId xmlns:a16="http://schemas.microsoft.com/office/drawing/2014/main" id="{A3A7FDE5-F876-664B-945B-429FC79830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71"/>
              <a:stretch/>
            </p:blipFill>
            <p:spPr bwMode="auto">
              <a:xfrm>
                <a:off x="5660586" y="2531284"/>
                <a:ext cx="578019" cy="5986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B9772450-A156-2A44-AC06-E70C0E11414D}"/>
                  </a:ext>
                </a:extLst>
              </p:cNvPr>
              <p:cNvGrpSpPr/>
              <p:nvPr/>
            </p:nvGrpSpPr>
            <p:grpSpPr>
              <a:xfrm>
                <a:off x="5837225" y="2396679"/>
                <a:ext cx="539487" cy="895713"/>
                <a:chOff x="5873394" y="2396679"/>
                <a:chExt cx="539487" cy="895713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D328E446-7449-484C-A957-0037172EBE50}"/>
                    </a:ext>
                  </a:extLst>
                </p:cNvPr>
                <p:cNvGrpSpPr/>
                <p:nvPr/>
              </p:nvGrpSpPr>
              <p:grpSpPr>
                <a:xfrm rot="7823333">
                  <a:off x="5878381" y="2391692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EEAC0C04-1CAB-8745-91CF-5E4347E81918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34B55EA6-5CF3-7C45-B1AE-0423691585EA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9A38A3EA-578B-E442-9F49-19CDE120B099}"/>
                    </a:ext>
                  </a:extLst>
                </p:cNvPr>
                <p:cNvGrpSpPr/>
                <p:nvPr/>
              </p:nvGrpSpPr>
              <p:grpSpPr>
                <a:xfrm rot="7823333">
                  <a:off x="5917746" y="3144978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03C8510E-7348-4049-ADD9-75ECE03ECB25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138B5DC9-7241-E54E-A5B4-3B641450C0AE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F147EBAE-CE4B-5547-B4DA-2BD76EF4FA9E}"/>
                    </a:ext>
                  </a:extLst>
                </p:cNvPr>
                <p:cNvGrpSpPr/>
                <p:nvPr/>
              </p:nvGrpSpPr>
              <p:grpSpPr>
                <a:xfrm rot="13086857">
                  <a:off x="6270454" y="2753959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688C5936-BC70-AD4C-BFE4-35FEA079D2D2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4277DF70-0F92-F349-ACA3-EBA343B98791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pic>
          <p:nvPicPr>
            <p:cNvPr id="54" name="Picture 2">
              <a:extLst>
                <a:ext uri="{FF2B5EF4-FFF2-40B4-BE49-F238E27FC236}">
                  <a16:creationId xmlns:a16="http://schemas.microsoft.com/office/drawing/2014/main" id="{A8D3D533-9EEC-7B45-81B1-6C3A204872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53" t="30351" r="31280" b="46775"/>
            <a:stretch/>
          </p:blipFill>
          <p:spPr bwMode="auto">
            <a:xfrm>
              <a:off x="4994551" y="2742104"/>
              <a:ext cx="614018" cy="136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13CBF14-83E9-4244-BC03-E92E113ED945}"/>
                </a:ext>
              </a:extLst>
            </p:cNvPr>
            <p:cNvGrpSpPr/>
            <p:nvPr/>
          </p:nvGrpSpPr>
          <p:grpSpPr>
            <a:xfrm>
              <a:off x="3084365" y="2440022"/>
              <a:ext cx="1888351" cy="695018"/>
              <a:chOff x="3048740" y="2440022"/>
              <a:chExt cx="1888351" cy="695018"/>
            </a:xfrm>
          </p:grpSpPr>
          <p:pic>
            <p:nvPicPr>
              <p:cNvPr id="56" name="Picture 2">
                <a:extLst>
                  <a:ext uri="{FF2B5EF4-FFF2-40B4-BE49-F238E27FC236}">
                    <a16:creationId xmlns:a16="http://schemas.microsoft.com/office/drawing/2014/main" id="{A963ACDD-C9DA-7045-83F7-29A136CE83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0997" y="2511236"/>
                <a:ext cx="1766094" cy="5986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3B2F3414-FE35-864D-932E-3AC6F987D88A}"/>
                  </a:ext>
                </a:extLst>
              </p:cNvPr>
              <p:cNvGrpSpPr/>
              <p:nvPr/>
            </p:nvGrpSpPr>
            <p:grpSpPr>
              <a:xfrm rot="4663464">
                <a:off x="3053727" y="2435035"/>
                <a:ext cx="142427" cy="152401"/>
                <a:chOff x="4785756" y="2861953"/>
                <a:chExt cx="142427" cy="152401"/>
              </a:xfrm>
            </p:grpSpPr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020584D9-322C-204A-BD68-ED0544ADC4B5}"/>
                    </a:ext>
                  </a:extLst>
                </p:cNvPr>
                <p:cNvSpPr/>
                <p:nvPr/>
              </p:nvSpPr>
              <p:spPr>
                <a:xfrm>
                  <a:off x="4785756" y="28619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03BDBFEB-1F89-E34D-923F-60EA596A2353}"/>
                    </a:ext>
                  </a:extLst>
                </p:cNvPr>
                <p:cNvSpPr/>
                <p:nvPr/>
              </p:nvSpPr>
              <p:spPr>
                <a:xfrm>
                  <a:off x="4855031" y="294310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E4578B10-6169-804B-BD6B-8386553FB5C2}"/>
                  </a:ext>
                </a:extLst>
              </p:cNvPr>
              <p:cNvGrpSpPr/>
              <p:nvPr/>
            </p:nvGrpSpPr>
            <p:grpSpPr>
              <a:xfrm rot="402711">
                <a:off x="3048967" y="2982639"/>
                <a:ext cx="142427" cy="152401"/>
                <a:chOff x="4785756" y="2861953"/>
                <a:chExt cx="142427" cy="152401"/>
              </a:xfrm>
            </p:grpSpPr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D8FBE378-B673-C24F-B434-5DE3663D9F13}"/>
                    </a:ext>
                  </a:extLst>
                </p:cNvPr>
                <p:cNvSpPr/>
                <p:nvPr/>
              </p:nvSpPr>
              <p:spPr>
                <a:xfrm>
                  <a:off x="4785756" y="28619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B9AC3739-FB4B-3949-9531-DC855E382152}"/>
                    </a:ext>
                  </a:extLst>
                </p:cNvPr>
                <p:cNvSpPr/>
                <p:nvPr/>
              </p:nvSpPr>
              <p:spPr>
                <a:xfrm>
                  <a:off x="4855031" y="294310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1E567BEB-E1E9-B945-9276-2A2A5FFF8078}"/>
                </a:ext>
              </a:extLst>
            </p:cNvPr>
            <p:cNvGrpSpPr/>
            <p:nvPr/>
          </p:nvGrpSpPr>
          <p:grpSpPr>
            <a:xfrm rot="7823333">
              <a:off x="4604064" y="2397575"/>
              <a:ext cx="142427" cy="152401"/>
              <a:chOff x="4785756" y="2861953"/>
              <a:chExt cx="142427" cy="152401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1FAB0522-9EE9-9743-AC79-3908440E293A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A14BB13B-333B-BD48-AEA5-A03064FB7F14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DC8F5EC-1295-E34C-8974-1B159EC8876D}"/>
              </a:ext>
            </a:extLst>
          </p:cNvPr>
          <p:cNvSpPr txBox="1"/>
          <p:nvPr/>
        </p:nvSpPr>
        <p:spPr>
          <a:xfrm>
            <a:off x="7410758" y="2570266"/>
            <a:ext cx="1447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1266177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1"/>
            <a:ext cx="10480430" cy="758525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Electron reshuffling + resonance hack to the rescue</a:t>
            </a:r>
            <a:endParaRPr lang="en-US" sz="3000" b="1" i="1" dirty="0">
              <a:latin typeface="+mn-lt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3F0F8E0-89E7-6041-B036-F7EEF9A03856}"/>
              </a:ext>
            </a:extLst>
          </p:cNvPr>
          <p:cNvGrpSpPr/>
          <p:nvPr/>
        </p:nvGrpSpPr>
        <p:grpSpPr>
          <a:xfrm>
            <a:off x="5660586" y="2396679"/>
            <a:ext cx="716126" cy="895713"/>
            <a:chOff x="5660586" y="2396679"/>
            <a:chExt cx="716126" cy="895713"/>
          </a:xfrm>
        </p:grpSpPr>
        <p:pic>
          <p:nvPicPr>
            <p:cNvPr id="76" name="Picture 2">
              <a:extLst>
                <a:ext uri="{FF2B5EF4-FFF2-40B4-BE49-F238E27FC236}">
                  <a16:creationId xmlns:a16="http://schemas.microsoft.com/office/drawing/2014/main" id="{037CACC4-6DB1-FD4F-A481-8147D257A5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271"/>
            <a:stretch/>
          </p:blipFill>
          <p:spPr bwMode="auto">
            <a:xfrm>
              <a:off x="5660586" y="2531284"/>
              <a:ext cx="578019" cy="598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93D26070-4816-D446-95AE-66C3FBBC38EC}"/>
                </a:ext>
              </a:extLst>
            </p:cNvPr>
            <p:cNvGrpSpPr/>
            <p:nvPr/>
          </p:nvGrpSpPr>
          <p:grpSpPr>
            <a:xfrm>
              <a:off x="5837225" y="2396679"/>
              <a:ext cx="539487" cy="895713"/>
              <a:chOff x="5873394" y="2396679"/>
              <a:chExt cx="539487" cy="895713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0CC45892-5B94-ED48-8118-F7B8812C4167}"/>
                  </a:ext>
                </a:extLst>
              </p:cNvPr>
              <p:cNvGrpSpPr/>
              <p:nvPr/>
            </p:nvGrpSpPr>
            <p:grpSpPr>
              <a:xfrm rot="7823333">
                <a:off x="5878381" y="2391692"/>
                <a:ext cx="142427" cy="152401"/>
                <a:chOff x="4785756" y="2861953"/>
                <a:chExt cx="142427" cy="152401"/>
              </a:xfrm>
            </p:grpSpPr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6DCC16C2-5B36-BF40-ACCA-8E08FD6F2AD6}"/>
                    </a:ext>
                  </a:extLst>
                </p:cNvPr>
                <p:cNvSpPr/>
                <p:nvPr/>
              </p:nvSpPr>
              <p:spPr>
                <a:xfrm>
                  <a:off x="4785756" y="28619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981189AD-0924-8F43-9E91-E1E38D287417}"/>
                    </a:ext>
                  </a:extLst>
                </p:cNvPr>
                <p:cNvSpPr/>
                <p:nvPr/>
              </p:nvSpPr>
              <p:spPr>
                <a:xfrm>
                  <a:off x="4855031" y="294310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D3BCE8E5-67B4-DF46-814B-4050F8E4183B}"/>
                  </a:ext>
                </a:extLst>
              </p:cNvPr>
              <p:cNvGrpSpPr/>
              <p:nvPr/>
            </p:nvGrpSpPr>
            <p:grpSpPr>
              <a:xfrm rot="7823333">
                <a:off x="5917746" y="3144978"/>
                <a:ext cx="142427" cy="152401"/>
                <a:chOff x="4785756" y="2861953"/>
                <a:chExt cx="142427" cy="152401"/>
              </a:xfrm>
            </p:grpSpPr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E24F3AA0-36B8-3544-8022-46FE5B6310C3}"/>
                    </a:ext>
                  </a:extLst>
                </p:cNvPr>
                <p:cNvSpPr/>
                <p:nvPr/>
              </p:nvSpPr>
              <p:spPr>
                <a:xfrm>
                  <a:off x="4785756" y="28619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A3C8DE36-7E5C-3B4C-B07C-C48BE04352BB}"/>
                    </a:ext>
                  </a:extLst>
                </p:cNvPr>
                <p:cNvSpPr/>
                <p:nvPr/>
              </p:nvSpPr>
              <p:spPr>
                <a:xfrm>
                  <a:off x="4855031" y="294310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4E9B5971-E5B1-1948-995C-C2EB3F75FF0B}"/>
                  </a:ext>
                </a:extLst>
              </p:cNvPr>
              <p:cNvGrpSpPr/>
              <p:nvPr/>
            </p:nvGrpSpPr>
            <p:grpSpPr>
              <a:xfrm rot="13086857">
                <a:off x="6270454" y="2753959"/>
                <a:ext cx="142427" cy="152401"/>
                <a:chOff x="4785756" y="2861953"/>
                <a:chExt cx="142427" cy="152401"/>
              </a:xfrm>
            </p:grpSpPr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14A42DDB-6384-9E43-B129-2A72CE4AC064}"/>
                    </a:ext>
                  </a:extLst>
                </p:cNvPr>
                <p:cNvSpPr/>
                <p:nvPr/>
              </p:nvSpPr>
              <p:spPr>
                <a:xfrm>
                  <a:off x="4785756" y="28619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4B212337-8BE9-D542-BF7B-C175420E3F6E}"/>
                    </a:ext>
                  </a:extLst>
                </p:cNvPr>
                <p:cNvSpPr/>
                <p:nvPr/>
              </p:nvSpPr>
              <p:spPr>
                <a:xfrm>
                  <a:off x="4855031" y="294310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654D79C-DC09-414F-B7AA-D35F986261C6}"/>
              </a:ext>
            </a:extLst>
          </p:cNvPr>
          <p:cNvGrpSpPr/>
          <p:nvPr/>
        </p:nvGrpSpPr>
        <p:grpSpPr>
          <a:xfrm>
            <a:off x="5660586" y="2396679"/>
            <a:ext cx="716126" cy="895713"/>
            <a:chOff x="5660586" y="2396679"/>
            <a:chExt cx="716126" cy="895713"/>
          </a:xfrm>
        </p:grpSpPr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A3A7FDE5-F876-664B-945B-429FC79830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271"/>
            <a:stretch/>
          </p:blipFill>
          <p:spPr bwMode="auto">
            <a:xfrm>
              <a:off x="5660586" y="2531284"/>
              <a:ext cx="578019" cy="598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9772450-A156-2A44-AC06-E70C0E11414D}"/>
                </a:ext>
              </a:extLst>
            </p:cNvPr>
            <p:cNvGrpSpPr/>
            <p:nvPr/>
          </p:nvGrpSpPr>
          <p:grpSpPr>
            <a:xfrm>
              <a:off x="5837225" y="2396679"/>
              <a:ext cx="539487" cy="895713"/>
              <a:chOff x="5873394" y="2396679"/>
              <a:chExt cx="539487" cy="895713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D328E446-7449-484C-A957-0037172EBE50}"/>
                  </a:ext>
                </a:extLst>
              </p:cNvPr>
              <p:cNvGrpSpPr/>
              <p:nvPr/>
            </p:nvGrpSpPr>
            <p:grpSpPr>
              <a:xfrm rot="7823333">
                <a:off x="5878381" y="2391692"/>
                <a:ext cx="142427" cy="152401"/>
                <a:chOff x="4785756" y="2861953"/>
                <a:chExt cx="142427" cy="152401"/>
              </a:xfrm>
            </p:grpSpPr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EEAC0C04-1CAB-8745-91CF-5E4347E81918}"/>
                    </a:ext>
                  </a:extLst>
                </p:cNvPr>
                <p:cNvSpPr/>
                <p:nvPr/>
              </p:nvSpPr>
              <p:spPr>
                <a:xfrm>
                  <a:off x="4785756" y="28619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34B55EA6-5CF3-7C45-B1AE-0423691585EA}"/>
                    </a:ext>
                  </a:extLst>
                </p:cNvPr>
                <p:cNvSpPr/>
                <p:nvPr/>
              </p:nvSpPr>
              <p:spPr>
                <a:xfrm>
                  <a:off x="4855031" y="294310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A38A3EA-578B-E442-9F49-19CDE120B099}"/>
                  </a:ext>
                </a:extLst>
              </p:cNvPr>
              <p:cNvGrpSpPr/>
              <p:nvPr/>
            </p:nvGrpSpPr>
            <p:grpSpPr>
              <a:xfrm rot="7823333">
                <a:off x="5917746" y="3144978"/>
                <a:ext cx="142427" cy="152401"/>
                <a:chOff x="4785756" y="2861953"/>
                <a:chExt cx="142427" cy="152401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03C8510E-7348-4049-ADD9-75ECE03ECB25}"/>
                    </a:ext>
                  </a:extLst>
                </p:cNvPr>
                <p:cNvSpPr/>
                <p:nvPr/>
              </p:nvSpPr>
              <p:spPr>
                <a:xfrm>
                  <a:off x="4785756" y="28619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138B5DC9-7241-E54E-A5B4-3B641450C0AE}"/>
                    </a:ext>
                  </a:extLst>
                </p:cNvPr>
                <p:cNvSpPr/>
                <p:nvPr/>
              </p:nvSpPr>
              <p:spPr>
                <a:xfrm>
                  <a:off x="4855031" y="294310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F147EBAE-CE4B-5547-B4DA-2BD76EF4FA9E}"/>
                  </a:ext>
                </a:extLst>
              </p:cNvPr>
              <p:cNvGrpSpPr/>
              <p:nvPr/>
            </p:nvGrpSpPr>
            <p:grpSpPr>
              <a:xfrm rot="13086857">
                <a:off x="6270454" y="2753959"/>
                <a:ext cx="142427" cy="152401"/>
                <a:chOff x="4785756" y="2861953"/>
                <a:chExt cx="142427" cy="152401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88C5936-BC70-AD4C-BFE4-35FEA079D2D2}"/>
                    </a:ext>
                  </a:extLst>
                </p:cNvPr>
                <p:cNvSpPr/>
                <p:nvPr/>
              </p:nvSpPr>
              <p:spPr>
                <a:xfrm>
                  <a:off x="4785756" y="28619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4277DF70-0F92-F349-ACA3-EBA343B98791}"/>
                    </a:ext>
                  </a:extLst>
                </p:cNvPr>
                <p:cNvSpPr/>
                <p:nvPr/>
              </p:nvSpPr>
              <p:spPr>
                <a:xfrm>
                  <a:off x="4855031" y="294310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pic>
        <p:nvPicPr>
          <p:cNvPr id="54" name="Picture 2">
            <a:extLst>
              <a:ext uri="{FF2B5EF4-FFF2-40B4-BE49-F238E27FC236}">
                <a16:creationId xmlns:a16="http://schemas.microsoft.com/office/drawing/2014/main" id="{A8D3D533-9EEC-7B45-81B1-6C3A204872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3" t="30351" r="31280" b="46775"/>
          <a:stretch/>
        </p:blipFill>
        <p:spPr bwMode="auto">
          <a:xfrm>
            <a:off x="4994551" y="2742104"/>
            <a:ext cx="614018" cy="136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113CBF14-83E9-4244-BC03-E92E113ED945}"/>
              </a:ext>
            </a:extLst>
          </p:cNvPr>
          <p:cNvGrpSpPr/>
          <p:nvPr/>
        </p:nvGrpSpPr>
        <p:grpSpPr>
          <a:xfrm>
            <a:off x="3084365" y="2440022"/>
            <a:ext cx="1888351" cy="695018"/>
            <a:chOff x="3048740" y="2440022"/>
            <a:chExt cx="1888351" cy="695018"/>
          </a:xfrm>
        </p:grpSpPr>
        <p:pic>
          <p:nvPicPr>
            <p:cNvPr id="56" name="Picture 2">
              <a:extLst>
                <a:ext uri="{FF2B5EF4-FFF2-40B4-BE49-F238E27FC236}">
                  <a16:creationId xmlns:a16="http://schemas.microsoft.com/office/drawing/2014/main" id="{A963ACDD-C9DA-7045-83F7-29A136CE83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0997" y="2511236"/>
              <a:ext cx="1766094" cy="598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3B2F3414-FE35-864D-932E-3AC6F987D88A}"/>
                </a:ext>
              </a:extLst>
            </p:cNvPr>
            <p:cNvGrpSpPr/>
            <p:nvPr/>
          </p:nvGrpSpPr>
          <p:grpSpPr>
            <a:xfrm rot="4663464">
              <a:off x="3053727" y="2435035"/>
              <a:ext cx="142427" cy="152401"/>
              <a:chOff x="4785756" y="2861953"/>
              <a:chExt cx="142427" cy="152401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020584D9-322C-204A-BD68-ED0544ADC4B5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03BDBFEB-1F89-E34D-923F-60EA596A2353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E4578B10-6169-804B-BD6B-8386553FB5C2}"/>
                </a:ext>
              </a:extLst>
            </p:cNvPr>
            <p:cNvGrpSpPr/>
            <p:nvPr/>
          </p:nvGrpSpPr>
          <p:grpSpPr>
            <a:xfrm rot="402711">
              <a:off x="3048967" y="2982639"/>
              <a:ext cx="142427" cy="152401"/>
              <a:chOff x="4785756" y="2861953"/>
              <a:chExt cx="142427" cy="152401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D8FBE378-B673-C24F-B434-5DE3663D9F13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B9AC3739-FB4B-3949-9531-DC855E382152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F56A792-FFB7-C547-9EF9-5732AF83B84E}"/>
              </a:ext>
            </a:extLst>
          </p:cNvPr>
          <p:cNvGrpSpPr/>
          <p:nvPr/>
        </p:nvGrpSpPr>
        <p:grpSpPr>
          <a:xfrm>
            <a:off x="3481130" y="1960417"/>
            <a:ext cx="2423312" cy="1167932"/>
            <a:chOff x="4118504" y="2500600"/>
            <a:chExt cx="2423312" cy="1167932"/>
          </a:xfrm>
        </p:grpSpPr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ED48A06F-5D7C-254F-B4D4-7AA51ECC7DAE}"/>
                </a:ext>
              </a:extLst>
            </p:cNvPr>
            <p:cNvSpPr/>
            <p:nvPr/>
          </p:nvSpPr>
          <p:spPr>
            <a:xfrm flipV="1">
              <a:off x="6017157" y="2500600"/>
              <a:ext cx="524659" cy="1146715"/>
            </a:xfrm>
            <a:prstGeom prst="arc">
              <a:avLst>
                <a:gd name="adj1" fmla="val 2994929"/>
                <a:gd name="adj2" fmla="val 9687943"/>
              </a:avLst>
            </a:prstGeom>
            <a:ln w="635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7537968-5150-AD48-996A-71F1C76AA01B}"/>
                </a:ext>
              </a:extLst>
            </p:cNvPr>
            <p:cNvSpPr/>
            <p:nvPr/>
          </p:nvSpPr>
          <p:spPr>
            <a:xfrm flipV="1">
              <a:off x="4118504" y="2521817"/>
              <a:ext cx="524659" cy="1146715"/>
            </a:xfrm>
            <a:prstGeom prst="arc">
              <a:avLst>
                <a:gd name="adj1" fmla="val 557412"/>
                <a:gd name="adj2" fmla="val 9687943"/>
              </a:avLst>
            </a:prstGeom>
            <a:ln w="635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4392FBE-73D3-7C4C-B99E-259399EBC71A}"/>
              </a:ext>
            </a:extLst>
          </p:cNvPr>
          <p:cNvGrpSpPr/>
          <p:nvPr/>
        </p:nvGrpSpPr>
        <p:grpSpPr>
          <a:xfrm rot="7823333">
            <a:off x="4599720" y="2397956"/>
            <a:ext cx="142427" cy="152401"/>
            <a:chOff x="4785756" y="2861953"/>
            <a:chExt cx="142427" cy="152401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F2428AF0-00EC-3942-9039-DD376B5E5CFE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3E39823-CD42-6942-A4EB-EC194F030F35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3009FE22-B930-154D-B727-D882B07980F8}"/>
              </a:ext>
            </a:extLst>
          </p:cNvPr>
          <p:cNvSpPr txBox="1"/>
          <p:nvPr/>
        </p:nvSpPr>
        <p:spPr>
          <a:xfrm>
            <a:off x="7407349" y="2569618"/>
            <a:ext cx="1447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2695121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0138189-D373-9344-B92B-64307DDBA5CF}"/>
              </a:ext>
            </a:extLst>
          </p:cNvPr>
          <p:cNvSpPr/>
          <p:nvPr/>
        </p:nvSpPr>
        <p:spPr>
          <a:xfrm>
            <a:off x="0" y="-15437"/>
            <a:ext cx="12192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/>
              <a:t>Exceptions to these rules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391BC1-0C81-F34C-ADCC-8BC2ED1BF497}"/>
              </a:ext>
            </a:extLst>
          </p:cNvPr>
          <p:cNvSpPr txBox="1"/>
          <p:nvPr/>
        </p:nvSpPr>
        <p:spPr>
          <a:xfrm>
            <a:off x="0" y="544817"/>
            <a:ext cx="1167465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</a:t>
            </a:r>
            <a:r>
              <a:rPr lang="en-US" sz="2400" b="1" dirty="0"/>
              <a:t> valence method </a:t>
            </a:r>
            <a:r>
              <a:rPr lang="en-US" sz="2400" dirty="0"/>
              <a:t>(AKA bond # rule) let us draw </a:t>
            </a:r>
            <a:r>
              <a:rPr lang="en-US" sz="2400" b="1" dirty="0"/>
              <a:t>molecular structures (lines)</a:t>
            </a:r>
            <a:endParaRPr lang="en-US" sz="2400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Carbon family makes 4 bonds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Nitrogen family makes 3 bonds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Oxygen family makes 2 bonds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Halogens and Hydrogen make 1 bond</a:t>
            </a:r>
          </a:p>
          <a:p>
            <a:pPr lvl="1"/>
            <a:r>
              <a:rPr lang="en-US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</a:t>
            </a:r>
            <a:r>
              <a:rPr lang="en-US" sz="2400" b="1" dirty="0"/>
              <a:t>duet/octet rule </a:t>
            </a:r>
            <a:r>
              <a:rPr lang="en-US" sz="2400" dirty="0"/>
              <a:t>let us add in electrons to make </a:t>
            </a:r>
            <a:r>
              <a:rPr lang="en-US" sz="2400" b="1" dirty="0"/>
              <a:t>Lewis structures (</a:t>
            </a:r>
            <a:r>
              <a:rPr lang="en-US" sz="2400" b="1" dirty="0" err="1"/>
              <a:t>lines+dots</a:t>
            </a:r>
            <a:r>
              <a:rPr lang="en-US" sz="2400" b="1" dirty="0"/>
              <a:t>)</a:t>
            </a:r>
            <a:r>
              <a:rPr lang="en-US" sz="2400" dirty="0"/>
              <a:t>: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b="1" dirty="0"/>
              <a:t>Two electrons</a:t>
            </a:r>
            <a:r>
              <a:rPr lang="en-US" sz="2400" dirty="0"/>
              <a:t> for Hydrogen (paired in a </a:t>
            </a:r>
            <a:r>
              <a:rPr lang="en-US" sz="2400" b="1" dirty="0"/>
              <a:t>duet</a:t>
            </a:r>
            <a:r>
              <a:rPr lang="en-US" sz="2400" dirty="0"/>
              <a:t>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b="1" dirty="0"/>
              <a:t>Eight electrons</a:t>
            </a:r>
            <a:r>
              <a:rPr lang="en-US" sz="2400" dirty="0"/>
              <a:t> for C, N, O, and F (four pairs, called an </a:t>
            </a:r>
            <a:r>
              <a:rPr lang="en-US" sz="2400" b="1" dirty="0"/>
              <a:t>octet</a:t>
            </a:r>
            <a:r>
              <a:rPr lang="en-US" sz="2400" dirty="0"/>
              <a:t>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Molecules we know exist, but magnetic behavior tells a different story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Molecules we know exist, for which the valence method doesn’t work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i="1" dirty="0"/>
              <a:t>Atoms in row 3 of the periodic table or below … we’ll get to this later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38369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1"/>
            <a:ext cx="10480430" cy="758525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Electron reshuffling + resonance hack to the rescue</a:t>
            </a:r>
            <a:endParaRPr lang="en-US" sz="3000" b="1" i="1" dirty="0">
              <a:latin typeface="+mn-lt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3F0F8E0-89E7-6041-B036-F7EEF9A03856}"/>
              </a:ext>
            </a:extLst>
          </p:cNvPr>
          <p:cNvGrpSpPr/>
          <p:nvPr/>
        </p:nvGrpSpPr>
        <p:grpSpPr>
          <a:xfrm>
            <a:off x="5660586" y="2396679"/>
            <a:ext cx="716126" cy="895713"/>
            <a:chOff x="5660586" y="2396679"/>
            <a:chExt cx="716126" cy="895713"/>
          </a:xfrm>
        </p:grpSpPr>
        <p:pic>
          <p:nvPicPr>
            <p:cNvPr id="76" name="Picture 2">
              <a:extLst>
                <a:ext uri="{FF2B5EF4-FFF2-40B4-BE49-F238E27FC236}">
                  <a16:creationId xmlns:a16="http://schemas.microsoft.com/office/drawing/2014/main" id="{037CACC4-6DB1-FD4F-A481-8147D257A5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271"/>
            <a:stretch/>
          </p:blipFill>
          <p:spPr bwMode="auto">
            <a:xfrm>
              <a:off x="5660586" y="2531284"/>
              <a:ext cx="578019" cy="598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93D26070-4816-D446-95AE-66C3FBBC38EC}"/>
                </a:ext>
              </a:extLst>
            </p:cNvPr>
            <p:cNvGrpSpPr/>
            <p:nvPr/>
          </p:nvGrpSpPr>
          <p:grpSpPr>
            <a:xfrm>
              <a:off x="5837225" y="2396679"/>
              <a:ext cx="539487" cy="895713"/>
              <a:chOff x="5873394" y="2396679"/>
              <a:chExt cx="539487" cy="895713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0CC45892-5B94-ED48-8118-F7B8812C4167}"/>
                  </a:ext>
                </a:extLst>
              </p:cNvPr>
              <p:cNvGrpSpPr/>
              <p:nvPr/>
            </p:nvGrpSpPr>
            <p:grpSpPr>
              <a:xfrm rot="7823333">
                <a:off x="5878381" y="2391692"/>
                <a:ext cx="142427" cy="152401"/>
                <a:chOff x="4785756" y="2861953"/>
                <a:chExt cx="142427" cy="152401"/>
              </a:xfrm>
            </p:grpSpPr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6DCC16C2-5B36-BF40-ACCA-8E08FD6F2AD6}"/>
                    </a:ext>
                  </a:extLst>
                </p:cNvPr>
                <p:cNvSpPr/>
                <p:nvPr/>
              </p:nvSpPr>
              <p:spPr>
                <a:xfrm>
                  <a:off x="4785756" y="28619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981189AD-0924-8F43-9E91-E1E38D287417}"/>
                    </a:ext>
                  </a:extLst>
                </p:cNvPr>
                <p:cNvSpPr/>
                <p:nvPr/>
              </p:nvSpPr>
              <p:spPr>
                <a:xfrm>
                  <a:off x="4855031" y="294310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D3BCE8E5-67B4-DF46-814B-4050F8E4183B}"/>
                  </a:ext>
                </a:extLst>
              </p:cNvPr>
              <p:cNvGrpSpPr/>
              <p:nvPr/>
            </p:nvGrpSpPr>
            <p:grpSpPr>
              <a:xfrm rot="7823333">
                <a:off x="5917746" y="3144978"/>
                <a:ext cx="142427" cy="152401"/>
                <a:chOff x="4785756" y="2861953"/>
                <a:chExt cx="142427" cy="152401"/>
              </a:xfrm>
            </p:grpSpPr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E24F3AA0-36B8-3544-8022-46FE5B6310C3}"/>
                    </a:ext>
                  </a:extLst>
                </p:cNvPr>
                <p:cNvSpPr/>
                <p:nvPr/>
              </p:nvSpPr>
              <p:spPr>
                <a:xfrm>
                  <a:off x="4785756" y="28619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A3C8DE36-7E5C-3B4C-B07C-C48BE04352BB}"/>
                    </a:ext>
                  </a:extLst>
                </p:cNvPr>
                <p:cNvSpPr/>
                <p:nvPr/>
              </p:nvSpPr>
              <p:spPr>
                <a:xfrm>
                  <a:off x="4855031" y="294310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4E9B5971-E5B1-1948-995C-C2EB3F75FF0B}"/>
                  </a:ext>
                </a:extLst>
              </p:cNvPr>
              <p:cNvGrpSpPr/>
              <p:nvPr/>
            </p:nvGrpSpPr>
            <p:grpSpPr>
              <a:xfrm rot="13086857">
                <a:off x="6270454" y="2753959"/>
                <a:ext cx="142427" cy="152401"/>
                <a:chOff x="4785756" y="2861953"/>
                <a:chExt cx="142427" cy="152401"/>
              </a:xfrm>
            </p:grpSpPr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14A42DDB-6384-9E43-B129-2A72CE4AC064}"/>
                    </a:ext>
                  </a:extLst>
                </p:cNvPr>
                <p:cNvSpPr/>
                <p:nvPr/>
              </p:nvSpPr>
              <p:spPr>
                <a:xfrm>
                  <a:off x="4785756" y="28619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4B212337-8BE9-D542-BF7B-C175420E3F6E}"/>
                    </a:ext>
                  </a:extLst>
                </p:cNvPr>
                <p:cNvSpPr/>
                <p:nvPr/>
              </p:nvSpPr>
              <p:spPr>
                <a:xfrm>
                  <a:off x="4855031" y="294310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654D79C-DC09-414F-B7AA-D35F986261C6}"/>
              </a:ext>
            </a:extLst>
          </p:cNvPr>
          <p:cNvGrpSpPr/>
          <p:nvPr/>
        </p:nvGrpSpPr>
        <p:grpSpPr>
          <a:xfrm>
            <a:off x="5660586" y="2396679"/>
            <a:ext cx="716126" cy="895713"/>
            <a:chOff x="5660586" y="2396679"/>
            <a:chExt cx="716126" cy="895713"/>
          </a:xfrm>
        </p:grpSpPr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A3A7FDE5-F876-664B-945B-429FC79830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271"/>
            <a:stretch/>
          </p:blipFill>
          <p:spPr bwMode="auto">
            <a:xfrm>
              <a:off x="5660586" y="2531284"/>
              <a:ext cx="578019" cy="598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9772450-A156-2A44-AC06-E70C0E11414D}"/>
                </a:ext>
              </a:extLst>
            </p:cNvPr>
            <p:cNvGrpSpPr/>
            <p:nvPr/>
          </p:nvGrpSpPr>
          <p:grpSpPr>
            <a:xfrm>
              <a:off x="5837225" y="2396679"/>
              <a:ext cx="539487" cy="895713"/>
              <a:chOff x="5873394" y="2396679"/>
              <a:chExt cx="539487" cy="895713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D328E446-7449-484C-A957-0037172EBE50}"/>
                  </a:ext>
                </a:extLst>
              </p:cNvPr>
              <p:cNvGrpSpPr/>
              <p:nvPr/>
            </p:nvGrpSpPr>
            <p:grpSpPr>
              <a:xfrm rot="7823333">
                <a:off x="5878381" y="2391692"/>
                <a:ext cx="142427" cy="152401"/>
                <a:chOff x="4785756" y="2861953"/>
                <a:chExt cx="142427" cy="152401"/>
              </a:xfrm>
            </p:grpSpPr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EEAC0C04-1CAB-8745-91CF-5E4347E81918}"/>
                    </a:ext>
                  </a:extLst>
                </p:cNvPr>
                <p:cNvSpPr/>
                <p:nvPr/>
              </p:nvSpPr>
              <p:spPr>
                <a:xfrm>
                  <a:off x="4785756" y="28619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34B55EA6-5CF3-7C45-B1AE-0423691585EA}"/>
                    </a:ext>
                  </a:extLst>
                </p:cNvPr>
                <p:cNvSpPr/>
                <p:nvPr/>
              </p:nvSpPr>
              <p:spPr>
                <a:xfrm>
                  <a:off x="4855031" y="294310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A38A3EA-578B-E442-9F49-19CDE120B099}"/>
                  </a:ext>
                </a:extLst>
              </p:cNvPr>
              <p:cNvGrpSpPr/>
              <p:nvPr/>
            </p:nvGrpSpPr>
            <p:grpSpPr>
              <a:xfrm rot="7823333">
                <a:off x="5917746" y="3144978"/>
                <a:ext cx="142427" cy="152401"/>
                <a:chOff x="4785756" y="2861953"/>
                <a:chExt cx="142427" cy="152401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03C8510E-7348-4049-ADD9-75ECE03ECB25}"/>
                    </a:ext>
                  </a:extLst>
                </p:cNvPr>
                <p:cNvSpPr/>
                <p:nvPr/>
              </p:nvSpPr>
              <p:spPr>
                <a:xfrm>
                  <a:off x="4785756" y="28619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138B5DC9-7241-E54E-A5B4-3B641450C0AE}"/>
                    </a:ext>
                  </a:extLst>
                </p:cNvPr>
                <p:cNvSpPr/>
                <p:nvPr/>
              </p:nvSpPr>
              <p:spPr>
                <a:xfrm>
                  <a:off x="4855031" y="294310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F147EBAE-CE4B-5547-B4DA-2BD76EF4FA9E}"/>
                  </a:ext>
                </a:extLst>
              </p:cNvPr>
              <p:cNvGrpSpPr/>
              <p:nvPr/>
            </p:nvGrpSpPr>
            <p:grpSpPr>
              <a:xfrm rot="13086857">
                <a:off x="6270454" y="2753959"/>
                <a:ext cx="142427" cy="152401"/>
                <a:chOff x="4785756" y="2861953"/>
                <a:chExt cx="142427" cy="152401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88C5936-BC70-AD4C-BFE4-35FEA079D2D2}"/>
                    </a:ext>
                  </a:extLst>
                </p:cNvPr>
                <p:cNvSpPr/>
                <p:nvPr/>
              </p:nvSpPr>
              <p:spPr>
                <a:xfrm>
                  <a:off x="4785756" y="28619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4277DF70-0F92-F349-ACA3-EBA343B98791}"/>
                    </a:ext>
                  </a:extLst>
                </p:cNvPr>
                <p:cNvSpPr/>
                <p:nvPr/>
              </p:nvSpPr>
              <p:spPr>
                <a:xfrm>
                  <a:off x="4855031" y="294310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pic>
        <p:nvPicPr>
          <p:cNvPr id="54" name="Picture 2">
            <a:extLst>
              <a:ext uri="{FF2B5EF4-FFF2-40B4-BE49-F238E27FC236}">
                <a16:creationId xmlns:a16="http://schemas.microsoft.com/office/drawing/2014/main" id="{A8D3D533-9EEC-7B45-81B1-6C3A204872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3" t="30351" r="31280" b="46775"/>
          <a:stretch/>
        </p:blipFill>
        <p:spPr bwMode="auto">
          <a:xfrm>
            <a:off x="4994551" y="2742104"/>
            <a:ext cx="614018" cy="136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113CBF14-83E9-4244-BC03-E92E113ED945}"/>
              </a:ext>
            </a:extLst>
          </p:cNvPr>
          <p:cNvGrpSpPr/>
          <p:nvPr/>
        </p:nvGrpSpPr>
        <p:grpSpPr>
          <a:xfrm>
            <a:off x="3084365" y="2440022"/>
            <a:ext cx="1888351" cy="695018"/>
            <a:chOff x="3048740" y="2440022"/>
            <a:chExt cx="1888351" cy="695018"/>
          </a:xfrm>
        </p:grpSpPr>
        <p:pic>
          <p:nvPicPr>
            <p:cNvPr id="56" name="Picture 2">
              <a:extLst>
                <a:ext uri="{FF2B5EF4-FFF2-40B4-BE49-F238E27FC236}">
                  <a16:creationId xmlns:a16="http://schemas.microsoft.com/office/drawing/2014/main" id="{A963ACDD-C9DA-7045-83F7-29A136CE83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0997" y="2511236"/>
              <a:ext cx="1766094" cy="598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3B2F3414-FE35-864D-932E-3AC6F987D88A}"/>
                </a:ext>
              </a:extLst>
            </p:cNvPr>
            <p:cNvGrpSpPr/>
            <p:nvPr/>
          </p:nvGrpSpPr>
          <p:grpSpPr>
            <a:xfrm rot="4663464">
              <a:off x="3053727" y="2435035"/>
              <a:ext cx="142427" cy="152401"/>
              <a:chOff x="4785756" y="2861953"/>
              <a:chExt cx="142427" cy="152401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020584D9-322C-204A-BD68-ED0544ADC4B5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03BDBFEB-1F89-E34D-923F-60EA596A2353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E4578B10-6169-804B-BD6B-8386553FB5C2}"/>
                </a:ext>
              </a:extLst>
            </p:cNvPr>
            <p:cNvGrpSpPr/>
            <p:nvPr/>
          </p:nvGrpSpPr>
          <p:grpSpPr>
            <a:xfrm rot="402711">
              <a:off x="3048967" y="2982639"/>
              <a:ext cx="142427" cy="152401"/>
              <a:chOff x="4785756" y="2861953"/>
              <a:chExt cx="142427" cy="152401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D8FBE378-B673-C24F-B434-5DE3663D9F13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B9AC3739-FB4B-3949-9531-DC855E382152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F56A792-FFB7-C547-9EF9-5732AF83B84E}"/>
              </a:ext>
            </a:extLst>
          </p:cNvPr>
          <p:cNvGrpSpPr/>
          <p:nvPr/>
        </p:nvGrpSpPr>
        <p:grpSpPr>
          <a:xfrm>
            <a:off x="3481130" y="1960417"/>
            <a:ext cx="2423312" cy="1167932"/>
            <a:chOff x="4118504" y="2500600"/>
            <a:chExt cx="2423312" cy="1167932"/>
          </a:xfrm>
        </p:grpSpPr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ED48A06F-5D7C-254F-B4D4-7AA51ECC7DAE}"/>
                </a:ext>
              </a:extLst>
            </p:cNvPr>
            <p:cNvSpPr/>
            <p:nvPr/>
          </p:nvSpPr>
          <p:spPr>
            <a:xfrm flipV="1">
              <a:off x="6017157" y="2500600"/>
              <a:ext cx="524659" cy="1146715"/>
            </a:xfrm>
            <a:prstGeom prst="arc">
              <a:avLst>
                <a:gd name="adj1" fmla="val 2994929"/>
                <a:gd name="adj2" fmla="val 9687943"/>
              </a:avLst>
            </a:prstGeom>
            <a:ln w="635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7537968-5150-AD48-996A-71F1C76AA01B}"/>
                </a:ext>
              </a:extLst>
            </p:cNvPr>
            <p:cNvSpPr/>
            <p:nvPr/>
          </p:nvSpPr>
          <p:spPr>
            <a:xfrm flipV="1">
              <a:off x="4118504" y="2521817"/>
              <a:ext cx="524659" cy="1146715"/>
            </a:xfrm>
            <a:prstGeom prst="arc">
              <a:avLst>
                <a:gd name="adj1" fmla="val 557412"/>
                <a:gd name="adj2" fmla="val 9687943"/>
              </a:avLst>
            </a:prstGeom>
            <a:ln w="635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BFAD82A-6934-974E-96E0-E46AFD6878B8}"/>
              </a:ext>
            </a:extLst>
          </p:cNvPr>
          <p:cNvGrpSpPr/>
          <p:nvPr/>
        </p:nvGrpSpPr>
        <p:grpSpPr>
          <a:xfrm flipH="1">
            <a:off x="3085658" y="4222715"/>
            <a:ext cx="3421612" cy="897279"/>
            <a:chOff x="915928" y="2396679"/>
            <a:chExt cx="3292347" cy="895713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5DD92F4-8FA2-4D4A-B573-02626CAA1596}"/>
                </a:ext>
              </a:extLst>
            </p:cNvPr>
            <p:cNvGrpSpPr/>
            <p:nvPr/>
          </p:nvGrpSpPr>
          <p:grpSpPr>
            <a:xfrm>
              <a:off x="3492149" y="2396679"/>
              <a:ext cx="716126" cy="895713"/>
              <a:chOff x="5660586" y="2396679"/>
              <a:chExt cx="716126" cy="895713"/>
            </a:xfrm>
          </p:grpSpPr>
          <p:pic>
            <p:nvPicPr>
              <p:cNvPr id="105" name="Picture 2">
                <a:extLst>
                  <a:ext uri="{FF2B5EF4-FFF2-40B4-BE49-F238E27FC236}">
                    <a16:creationId xmlns:a16="http://schemas.microsoft.com/office/drawing/2014/main" id="{8CCDF458-31B7-FA41-8FC6-A43D2EB2C4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71"/>
              <a:stretch/>
            </p:blipFill>
            <p:spPr bwMode="auto">
              <a:xfrm>
                <a:off x="5660586" y="2531284"/>
                <a:ext cx="578019" cy="5986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E4120DAD-6999-FA43-8DFE-A74F6A9B4A15}"/>
                  </a:ext>
                </a:extLst>
              </p:cNvPr>
              <p:cNvGrpSpPr/>
              <p:nvPr/>
            </p:nvGrpSpPr>
            <p:grpSpPr>
              <a:xfrm>
                <a:off x="5837225" y="2396679"/>
                <a:ext cx="539487" cy="895713"/>
                <a:chOff x="5873394" y="2396679"/>
                <a:chExt cx="539487" cy="895713"/>
              </a:xfrm>
            </p:grpSpPr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15FD529F-D993-154B-93CB-C5E74060CFD2}"/>
                    </a:ext>
                  </a:extLst>
                </p:cNvPr>
                <p:cNvGrpSpPr/>
                <p:nvPr/>
              </p:nvGrpSpPr>
              <p:grpSpPr>
                <a:xfrm rot="7823333">
                  <a:off x="5878381" y="2391692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14" name="Oval 113">
                    <a:extLst>
                      <a:ext uri="{FF2B5EF4-FFF2-40B4-BE49-F238E27FC236}">
                        <a16:creationId xmlns:a16="http://schemas.microsoft.com/office/drawing/2014/main" id="{06D49210-D194-4D40-BB50-F3F6B2A65F55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5" name="Oval 114">
                    <a:extLst>
                      <a:ext uri="{FF2B5EF4-FFF2-40B4-BE49-F238E27FC236}">
                        <a16:creationId xmlns:a16="http://schemas.microsoft.com/office/drawing/2014/main" id="{E17029E5-37A8-194A-AA9F-3027D4DD8848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0D79E2F0-27C5-0F4F-8538-880D130FA16F}"/>
                    </a:ext>
                  </a:extLst>
                </p:cNvPr>
                <p:cNvGrpSpPr/>
                <p:nvPr/>
              </p:nvGrpSpPr>
              <p:grpSpPr>
                <a:xfrm rot="7823333">
                  <a:off x="5917746" y="3144978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12" name="Oval 111">
                    <a:extLst>
                      <a:ext uri="{FF2B5EF4-FFF2-40B4-BE49-F238E27FC236}">
                        <a16:creationId xmlns:a16="http://schemas.microsoft.com/office/drawing/2014/main" id="{BD3E780F-EDD7-E449-A6BE-2C78D882649B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" name="Oval 112">
                    <a:extLst>
                      <a:ext uri="{FF2B5EF4-FFF2-40B4-BE49-F238E27FC236}">
                        <a16:creationId xmlns:a16="http://schemas.microsoft.com/office/drawing/2014/main" id="{93ABB2A5-BB3B-DB45-8DDC-B0821F02ABC4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F30FB9BD-A0C3-E544-87C8-88B049BCC674}"/>
                    </a:ext>
                  </a:extLst>
                </p:cNvPr>
                <p:cNvGrpSpPr/>
                <p:nvPr/>
              </p:nvGrpSpPr>
              <p:grpSpPr>
                <a:xfrm rot="13086857">
                  <a:off x="6270454" y="2753959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D0EB2A5A-8BC9-F14A-9A46-11D05D22CD7F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DFD8F405-521B-0340-9C00-3FA4A54D763E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8BDCF3CD-90B8-F547-965C-BE60D4750F2D}"/>
                </a:ext>
              </a:extLst>
            </p:cNvPr>
            <p:cNvGrpSpPr/>
            <p:nvPr/>
          </p:nvGrpSpPr>
          <p:grpSpPr>
            <a:xfrm>
              <a:off x="3492149" y="2396679"/>
              <a:ext cx="716126" cy="895713"/>
              <a:chOff x="5660586" y="2396679"/>
              <a:chExt cx="716126" cy="895713"/>
            </a:xfrm>
          </p:grpSpPr>
          <p:pic>
            <p:nvPicPr>
              <p:cNvPr id="94" name="Picture 2">
                <a:extLst>
                  <a:ext uri="{FF2B5EF4-FFF2-40B4-BE49-F238E27FC236}">
                    <a16:creationId xmlns:a16="http://schemas.microsoft.com/office/drawing/2014/main" id="{3F826043-7A39-8440-A227-2AAB84AC27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71"/>
              <a:stretch/>
            </p:blipFill>
            <p:spPr bwMode="auto">
              <a:xfrm>
                <a:off x="5660586" y="2531284"/>
                <a:ext cx="578019" cy="5986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52C543C2-4D49-B348-9D09-E714BE87B96B}"/>
                  </a:ext>
                </a:extLst>
              </p:cNvPr>
              <p:cNvGrpSpPr/>
              <p:nvPr/>
            </p:nvGrpSpPr>
            <p:grpSpPr>
              <a:xfrm>
                <a:off x="5837225" y="2396679"/>
                <a:ext cx="539487" cy="895713"/>
                <a:chOff x="5873394" y="2396679"/>
                <a:chExt cx="539487" cy="895713"/>
              </a:xfrm>
            </p:grpSpPr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E4212538-DA5B-414F-9D10-B10C30193304}"/>
                    </a:ext>
                  </a:extLst>
                </p:cNvPr>
                <p:cNvGrpSpPr/>
                <p:nvPr/>
              </p:nvGrpSpPr>
              <p:grpSpPr>
                <a:xfrm rot="7823333">
                  <a:off x="5878381" y="2391692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03" name="Oval 102">
                    <a:extLst>
                      <a:ext uri="{FF2B5EF4-FFF2-40B4-BE49-F238E27FC236}">
                        <a16:creationId xmlns:a16="http://schemas.microsoft.com/office/drawing/2014/main" id="{4F7D57C2-7E85-DE47-B8E5-A57785DCD49F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4" name="Oval 103">
                    <a:extLst>
                      <a:ext uri="{FF2B5EF4-FFF2-40B4-BE49-F238E27FC236}">
                        <a16:creationId xmlns:a16="http://schemas.microsoft.com/office/drawing/2014/main" id="{92220CBA-E7CC-E94E-AD21-5F1DF1F7846B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1EA32CA9-7ECD-7941-8A17-E4A682136602}"/>
                    </a:ext>
                  </a:extLst>
                </p:cNvPr>
                <p:cNvGrpSpPr/>
                <p:nvPr/>
              </p:nvGrpSpPr>
              <p:grpSpPr>
                <a:xfrm rot="7823333">
                  <a:off x="5917746" y="3144978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01" name="Oval 100">
                    <a:extLst>
                      <a:ext uri="{FF2B5EF4-FFF2-40B4-BE49-F238E27FC236}">
                        <a16:creationId xmlns:a16="http://schemas.microsoft.com/office/drawing/2014/main" id="{02AF90A4-EA8B-1245-8317-324CAD28EFF2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" name="Oval 101">
                    <a:extLst>
                      <a:ext uri="{FF2B5EF4-FFF2-40B4-BE49-F238E27FC236}">
                        <a16:creationId xmlns:a16="http://schemas.microsoft.com/office/drawing/2014/main" id="{EA2A7FE7-9AA9-EC40-B4A8-F1A2819EB901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8FC58488-877C-ED41-8908-3320265DF525}"/>
                    </a:ext>
                  </a:extLst>
                </p:cNvPr>
                <p:cNvGrpSpPr/>
                <p:nvPr/>
              </p:nvGrpSpPr>
              <p:grpSpPr>
                <a:xfrm rot="13086857">
                  <a:off x="6270454" y="2753959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99" name="Oval 98">
                    <a:extLst>
                      <a:ext uri="{FF2B5EF4-FFF2-40B4-BE49-F238E27FC236}">
                        <a16:creationId xmlns:a16="http://schemas.microsoft.com/office/drawing/2014/main" id="{48E09FA8-4616-2640-B779-AD0768101F70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F0CE0E17-30E0-AA4C-AC40-3273FB27ADDF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pic>
          <p:nvPicPr>
            <p:cNvPr id="70" name="Picture 2">
              <a:extLst>
                <a:ext uri="{FF2B5EF4-FFF2-40B4-BE49-F238E27FC236}">
                  <a16:creationId xmlns:a16="http://schemas.microsoft.com/office/drawing/2014/main" id="{16D67BCF-FB9F-784D-A914-9180966576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53" t="30351" r="31280" b="46775"/>
            <a:stretch/>
          </p:blipFill>
          <p:spPr bwMode="auto">
            <a:xfrm>
              <a:off x="2826114" y="2742104"/>
              <a:ext cx="614018" cy="136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CA2F1E84-886A-B940-81DC-3E13E6A59D7C}"/>
                </a:ext>
              </a:extLst>
            </p:cNvPr>
            <p:cNvGrpSpPr/>
            <p:nvPr/>
          </p:nvGrpSpPr>
          <p:grpSpPr>
            <a:xfrm>
              <a:off x="915928" y="2440022"/>
              <a:ext cx="1888351" cy="695018"/>
              <a:chOff x="3048740" y="2440022"/>
              <a:chExt cx="1888351" cy="695018"/>
            </a:xfrm>
          </p:grpSpPr>
          <p:pic>
            <p:nvPicPr>
              <p:cNvPr id="72" name="Picture 2">
                <a:extLst>
                  <a:ext uri="{FF2B5EF4-FFF2-40B4-BE49-F238E27FC236}">
                    <a16:creationId xmlns:a16="http://schemas.microsoft.com/office/drawing/2014/main" id="{6480753D-A1F1-0448-9835-589F56B99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0997" y="2511236"/>
                <a:ext cx="1766094" cy="5986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0808CDAE-180A-134B-BC7E-3B2896B6B8FA}"/>
                  </a:ext>
                </a:extLst>
              </p:cNvPr>
              <p:cNvGrpSpPr/>
              <p:nvPr/>
            </p:nvGrpSpPr>
            <p:grpSpPr>
              <a:xfrm rot="4663464">
                <a:off x="3053727" y="2435035"/>
                <a:ext cx="142427" cy="152401"/>
                <a:chOff x="4785756" y="2861953"/>
                <a:chExt cx="142427" cy="152401"/>
              </a:xfrm>
            </p:grpSpPr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26F3CAC6-9F42-B046-B09E-DF9D25AD21AE}"/>
                    </a:ext>
                  </a:extLst>
                </p:cNvPr>
                <p:cNvSpPr/>
                <p:nvPr/>
              </p:nvSpPr>
              <p:spPr>
                <a:xfrm>
                  <a:off x="4785756" y="28619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76E5A4EE-0A22-CD49-A185-6EC45B8BD574}"/>
                    </a:ext>
                  </a:extLst>
                </p:cNvPr>
                <p:cNvSpPr/>
                <p:nvPr/>
              </p:nvSpPr>
              <p:spPr>
                <a:xfrm>
                  <a:off x="4855031" y="294310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D1C9A65A-4C3A-8B40-9F01-54F75CF246BC}"/>
                  </a:ext>
                </a:extLst>
              </p:cNvPr>
              <p:cNvGrpSpPr/>
              <p:nvPr/>
            </p:nvGrpSpPr>
            <p:grpSpPr>
              <a:xfrm rot="402711">
                <a:off x="3048967" y="2982639"/>
                <a:ext cx="142427" cy="152401"/>
                <a:chOff x="4785756" y="2861953"/>
                <a:chExt cx="142427" cy="152401"/>
              </a:xfrm>
            </p:grpSpPr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F02BCBA0-8744-7445-8264-F58D43999C56}"/>
                    </a:ext>
                  </a:extLst>
                </p:cNvPr>
                <p:cNvSpPr/>
                <p:nvPr/>
              </p:nvSpPr>
              <p:spPr>
                <a:xfrm>
                  <a:off x="4785756" y="28619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5A492937-C681-C146-A68A-D5757C3D5E2B}"/>
                    </a:ext>
                  </a:extLst>
                </p:cNvPr>
                <p:cNvSpPr/>
                <p:nvPr/>
              </p:nvSpPr>
              <p:spPr>
                <a:xfrm>
                  <a:off x="4855031" y="294310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E1D65A0-535C-AA44-83B8-791CC73A3627}"/>
              </a:ext>
            </a:extLst>
          </p:cNvPr>
          <p:cNvGrpSpPr/>
          <p:nvPr/>
        </p:nvGrpSpPr>
        <p:grpSpPr>
          <a:xfrm rot="7823333">
            <a:off x="4599720" y="2397956"/>
            <a:ext cx="142427" cy="152401"/>
            <a:chOff x="4785756" y="2861953"/>
            <a:chExt cx="142427" cy="152401"/>
          </a:xfrm>
        </p:grpSpPr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0BD082EC-7CB4-CB4E-9ABD-0D00E4BBA1D4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3C65841-A834-7C40-B2AD-C0A881EEC762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A4009DA3-DDEB-BF45-A144-22C8B722463E}"/>
              </a:ext>
            </a:extLst>
          </p:cNvPr>
          <p:cNvGrpSpPr/>
          <p:nvPr/>
        </p:nvGrpSpPr>
        <p:grpSpPr>
          <a:xfrm rot="7823333">
            <a:off x="4752120" y="4210711"/>
            <a:ext cx="142427" cy="152401"/>
            <a:chOff x="4785756" y="2861953"/>
            <a:chExt cx="142427" cy="152401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9AE06B3-9A34-AC4F-A8E6-15EBE45CA50F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EDC6C572-5456-2744-ACE9-489CFE4AA48C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92998524-2577-4843-8B37-53A51D99B752}"/>
              </a:ext>
            </a:extLst>
          </p:cNvPr>
          <p:cNvSpPr txBox="1"/>
          <p:nvPr/>
        </p:nvSpPr>
        <p:spPr>
          <a:xfrm>
            <a:off x="7445048" y="4356095"/>
            <a:ext cx="1447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Also OK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165EF7B-359D-4448-8957-73FEFB5CA6F5}"/>
              </a:ext>
            </a:extLst>
          </p:cNvPr>
          <p:cNvSpPr txBox="1"/>
          <p:nvPr/>
        </p:nvSpPr>
        <p:spPr>
          <a:xfrm>
            <a:off x="7407349" y="2569618"/>
            <a:ext cx="1447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3417321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1"/>
            <a:ext cx="10480430" cy="758525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Electron reshuffling + resonance hack to the rescue</a:t>
            </a:r>
            <a:endParaRPr lang="en-US" sz="3000" b="1" i="1" dirty="0">
              <a:latin typeface="+mn-lt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3F0F8E0-89E7-6041-B036-F7EEF9A03856}"/>
              </a:ext>
            </a:extLst>
          </p:cNvPr>
          <p:cNvGrpSpPr/>
          <p:nvPr/>
        </p:nvGrpSpPr>
        <p:grpSpPr>
          <a:xfrm>
            <a:off x="5660586" y="2396679"/>
            <a:ext cx="716126" cy="895713"/>
            <a:chOff x="5660586" y="2396679"/>
            <a:chExt cx="716126" cy="895713"/>
          </a:xfrm>
        </p:grpSpPr>
        <p:pic>
          <p:nvPicPr>
            <p:cNvPr id="76" name="Picture 2">
              <a:extLst>
                <a:ext uri="{FF2B5EF4-FFF2-40B4-BE49-F238E27FC236}">
                  <a16:creationId xmlns:a16="http://schemas.microsoft.com/office/drawing/2014/main" id="{037CACC4-6DB1-FD4F-A481-8147D257A5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271"/>
            <a:stretch/>
          </p:blipFill>
          <p:spPr bwMode="auto">
            <a:xfrm>
              <a:off x="5660586" y="2531284"/>
              <a:ext cx="578019" cy="598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93D26070-4816-D446-95AE-66C3FBBC38EC}"/>
                </a:ext>
              </a:extLst>
            </p:cNvPr>
            <p:cNvGrpSpPr/>
            <p:nvPr/>
          </p:nvGrpSpPr>
          <p:grpSpPr>
            <a:xfrm>
              <a:off x="5837225" y="2396679"/>
              <a:ext cx="539487" cy="895713"/>
              <a:chOff x="5873394" y="2396679"/>
              <a:chExt cx="539487" cy="895713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0CC45892-5B94-ED48-8118-F7B8812C4167}"/>
                  </a:ext>
                </a:extLst>
              </p:cNvPr>
              <p:cNvGrpSpPr/>
              <p:nvPr/>
            </p:nvGrpSpPr>
            <p:grpSpPr>
              <a:xfrm rot="7823333">
                <a:off x="5878381" y="2391692"/>
                <a:ext cx="142427" cy="152401"/>
                <a:chOff x="4785756" y="2861953"/>
                <a:chExt cx="142427" cy="152401"/>
              </a:xfrm>
            </p:grpSpPr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6DCC16C2-5B36-BF40-ACCA-8E08FD6F2AD6}"/>
                    </a:ext>
                  </a:extLst>
                </p:cNvPr>
                <p:cNvSpPr/>
                <p:nvPr/>
              </p:nvSpPr>
              <p:spPr>
                <a:xfrm>
                  <a:off x="4785756" y="28619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981189AD-0924-8F43-9E91-E1E38D287417}"/>
                    </a:ext>
                  </a:extLst>
                </p:cNvPr>
                <p:cNvSpPr/>
                <p:nvPr/>
              </p:nvSpPr>
              <p:spPr>
                <a:xfrm>
                  <a:off x="4855031" y="294310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D3BCE8E5-67B4-DF46-814B-4050F8E4183B}"/>
                  </a:ext>
                </a:extLst>
              </p:cNvPr>
              <p:cNvGrpSpPr/>
              <p:nvPr/>
            </p:nvGrpSpPr>
            <p:grpSpPr>
              <a:xfrm rot="7823333">
                <a:off x="5917746" y="3144978"/>
                <a:ext cx="142427" cy="152401"/>
                <a:chOff x="4785756" y="2861953"/>
                <a:chExt cx="142427" cy="152401"/>
              </a:xfrm>
            </p:grpSpPr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E24F3AA0-36B8-3544-8022-46FE5B6310C3}"/>
                    </a:ext>
                  </a:extLst>
                </p:cNvPr>
                <p:cNvSpPr/>
                <p:nvPr/>
              </p:nvSpPr>
              <p:spPr>
                <a:xfrm>
                  <a:off x="4785756" y="28619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A3C8DE36-7E5C-3B4C-B07C-C48BE04352BB}"/>
                    </a:ext>
                  </a:extLst>
                </p:cNvPr>
                <p:cNvSpPr/>
                <p:nvPr/>
              </p:nvSpPr>
              <p:spPr>
                <a:xfrm>
                  <a:off x="4855031" y="294310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4E9B5971-E5B1-1948-995C-C2EB3F75FF0B}"/>
                  </a:ext>
                </a:extLst>
              </p:cNvPr>
              <p:cNvGrpSpPr/>
              <p:nvPr/>
            </p:nvGrpSpPr>
            <p:grpSpPr>
              <a:xfrm rot="13086857">
                <a:off x="6270454" y="2753959"/>
                <a:ext cx="142427" cy="152401"/>
                <a:chOff x="4785756" y="2861953"/>
                <a:chExt cx="142427" cy="152401"/>
              </a:xfrm>
            </p:grpSpPr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14A42DDB-6384-9E43-B129-2A72CE4AC064}"/>
                    </a:ext>
                  </a:extLst>
                </p:cNvPr>
                <p:cNvSpPr/>
                <p:nvPr/>
              </p:nvSpPr>
              <p:spPr>
                <a:xfrm>
                  <a:off x="4785756" y="28619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4B212337-8BE9-D542-BF7B-C175420E3F6E}"/>
                    </a:ext>
                  </a:extLst>
                </p:cNvPr>
                <p:cNvSpPr/>
                <p:nvPr/>
              </p:nvSpPr>
              <p:spPr>
                <a:xfrm>
                  <a:off x="4855031" y="294310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654D79C-DC09-414F-B7AA-D35F986261C6}"/>
              </a:ext>
            </a:extLst>
          </p:cNvPr>
          <p:cNvGrpSpPr/>
          <p:nvPr/>
        </p:nvGrpSpPr>
        <p:grpSpPr>
          <a:xfrm>
            <a:off x="5660586" y="2396679"/>
            <a:ext cx="716126" cy="895713"/>
            <a:chOff x="5660586" y="2396679"/>
            <a:chExt cx="716126" cy="895713"/>
          </a:xfrm>
        </p:grpSpPr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A3A7FDE5-F876-664B-945B-429FC79830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271"/>
            <a:stretch/>
          </p:blipFill>
          <p:spPr bwMode="auto">
            <a:xfrm>
              <a:off x="5660586" y="2531284"/>
              <a:ext cx="578019" cy="598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9772450-A156-2A44-AC06-E70C0E11414D}"/>
                </a:ext>
              </a:extLst>
            </p:cNvPr>
            <p:cNvGrpSpPr/>
            <p:nvPr/>
          </p:nvGrpSpPr>
          <p:grpSpPr>
            <a:xfrm>
              <a:off x="5837225" y="2396679"/>
              <a:ext cx="539487" cy="895713"/>
              <a:chOff x="5873394" y="2396679"/>
              <a:chExt cx="539487" cy="895713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D328E446-7449-484C-A957-0037172EBE50}"/>
                  </a:ext>
                </a:extLst>
              </p:cNvPr>
              <p:cNvGrpSpPr/>
              <p:nvPr/>
            </p:nvGrpSpPr>
            <p:grpSpPr>
              <a:xfrm rot="7823333">
                <a:off x="5878381" y="2391692"/>
                <a:ext cx="142427" cy="152401"/>
                <a:chOff x="4785756" y="2861953"/>
                <a:chExt cx="142427" cy="152401"/>
              </a:xfrm>
            </p:grpSpPr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EEAC0C04-1CAB-8745-91CF-5E4347E81918}"/>
                    </a:ext>
                  </a:extLst>
                </p:cNvPr>
                <p:cNvSpPr/>
                <p:nvPr/>
              </p:nvSpPr>
              <p:spPr>
                <a:xfrm>
                  <a:off x="4785756" y="28619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34B55EA6-5CF3-7C45-B1AE-0423691585EA}"/>
                    </a:ext>
                  </a:extLst>
                </p:cNvPr>
                <p:cNvSpPr/>
                <p:nvPr/>
              </p:nvSpPr>
              <p:spPr>
                <a:xfrm>
                  <a:off x="4855031" y="294310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A38A3EA-578B-E442-9F49-19CDE120B099}"/>
                  </a:ext>
                </a:extLst>
              </p:cNvPr>
              <p:cNvGrpSpPr/>
              <p:nvPr/>
            </p:nvGrpSpPr>
            <p:grpSpPr>
              <a:xfrm rot="7823333">
                <a:off x="5917746" y="3144978"/>
                <a:ext cx="142427" cy="152401"/>
                <a:chOff x="4785756" y="2861953"/>
                <a:chExt cx="142427" cy="152401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03C8510E-7348-4049-ADD9-75ECE03ECB25}"/>
                    </a:ext>
                  </a:extLst>
                </p:cNvPr>
                <p:cNvSpPr/>
                <p:nvPr/>
              </p:nvSpPr>
              <p:spPr>
                <a:xfrm>
                  <a:off x="4785756" y="28619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138B5DC9-7241-E54E-A5B4-3B641450C0AE}"/>
                    </a:ext>
                  </a:extLst>
                </p:cNvPr>
                <p:cNvSpPr/>
                <p:nvPr/>
              </p:nvSpPr>
              <p:spPr>
                <a:xfrm>
                  <a:off x="4855031" y="294310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F147EBAE-CE4B-5547-B4DA-2BD76EF4FA9E}"/>
                  </a:ext>
                </a:extLst>
              </p:cNvPr>
              <p:cNvGrpSpPr/>
              <p:nvPr/>
            </p:nvGrpSpPr>
            <p:grpSpPr>
              <a:xfrm rot="13086857">
                <a:off x="6270454" y="2753959"/>
                <a:ext cx="142427" cy="152401"/>
                <a:chOff x="4785756" y="2861953"/>
                <a:chExt cx="142427" cy="152401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88C5936-BC70-AD4C-BFE4-35FEA079D2D2}"/>
                    </a:ext>
                  </a:extLst>
                </p:cNvPr>
                <p:cNvSpPr/>
                <p:nvPr/>
              </p:nvSpPr>
              <p:spPr>
                <a:xfrm>
                  <a:off x="4785756" y="28619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4277DF70-0F92-F349-ACA3-EBA343B98791}"/>
                    </a:ext>
                  </a:extLst>
                </p:cNvPr>
                <p:cNvSpPr/>
                <p:nvPr/>
              </p:nvSpPr>
              <p:spPr>
                <a:xfrm>
                  <a:off x="4855031" y="294310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pic>
        <p:nvPicPr>
          <p:cNvPr id="54" name="Picture 2">
            <a:extLst>
              <a:ext uri="{FF2B5EF4-FFF2-40B4-BE49-F238E27FC236}">
                <a16:creationId xmlns:a16="http://schemas.microsoft.com/office/drawing/2014/main" id="{A8D3D533-9EEC-7B45-81B1-6C3A204872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3" t="30351" r="31280" b="46775"/>
          <a:stretch/>
        </p:blipFill>
        <p:spPr bwMode="auto">
          <a:xfrm>
            <a:off x="4994551" y="2742104"/>
            <a:ext cx="614018" cy="136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113CBF14-83E9-4244-BC03-E92E113ED945}"/>
              </a:ext>
            </a:extLst>
          </p:cNvPr>
          <p:cNvGrpSpPr/>
          <p:nvPr/>
        </p:nvGrpSpPr>
        <p:grpSpPr>
          <a:xfrm>
            <a:off x="3084365" y="2440022"/>
            <a:ext cx="1888351" cy="695018"/>
            <a:chOff x="3048740" y="2440022"/>
            <a:chExt cx="1888351" cy="695018"/>
          </a:xfrm>
        </p:grpSpPr>
        <p:pic>
          <p:nvPicPr>
            <p:cNvPr id="56" name="Picture 2">
              <a:extLst>
                <a:ext uri="{FF2B5EF4-FFF2-40B4-BE49-F238E27FC236}">
                  <a16:creationId xmlns:a16="http://schemas.microsoft.com/office/drawing/2014/main" id="{A963ACDD-C9DA-7045-83F7-29A136CE83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0997" y="2511236"/>
              <a:ext cx="1766094" cy="598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3B2F3414-FE35-864D-932E-3AC6F987D88A}"/>
                </a:ext>
              </a:extLst>
            </p:cNvPr>
            <p:cNvGrpSpPr/>
            <p:nvPr/>
          </p:nvGrpSpPr>
          <p:grpSpPr>
            <a:xfrm rot="4663464">
              <a:off x="3053727" y="2435035"/>
              <a:ext cx="142427" cy="152401"/>
              <a:chOff x="4785756" y="2861953"/>
              <a:chExt cx="142427" cy="152401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020584D9-322C-204A-BD68-ED0544ADC4B5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03BDBFEB-1F89-E34D-923F-60EA596A2353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E4578B10-6169-804B-BD6B-8386553FB5C2}"/>
                </a:ext>
              </a:extLst>
            </p:cNvPr>
            <p:cNvGrpSpPr/>
            <p:nvPr/>
          </p:nvGrpSpPr>
          <p:grpSpPr>
            <a:xfrm rot="402711">
              <a:off x="3048967" y="2982639"/>
              <a:ext cx="142427" cy="152401"/>
              <a:chOff x="4785756" y="2861953"/>
              <a:chExt cx="142427" cy="152401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D8FBE378-B673-C24F-B434-5DE3663D9F13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B9AC3739-FB4B-3949-9531-DC855E382152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F56A792-FFB7-C547-9EF9-5732AF83B84E}"/>
              </a:ext>
            </a:extLst>
          </p:cNvPr>
          <p:cNvGrpSpPr/>
          <p:nvPr/>
        </p:nvGrpSpPr>
        <p:grpSpPr>
          <a:xfrm>
            <a:off x="3481130" y="1960417"/>
            <a:ext cx="2423312" cy="1167932"/>
            <a:chOff x="4118504" y="2500600"/>
            <a:chExt cx="2423312" cy="1167932"/>
          </a:xfrm>
        </p:grpSpPr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ED48A06F-5D7C-254F-B4D4-7AA51ECC7DAE}"/>
                </a:ext>
              </a:extLst>
            </p:cNvPr>
            <p:cNvSpPr/>
            <p:nvPr/>
          </p:nvSpPr>
          <p:spPr>
            <a:xfrm flipV="1">
              <a:off x="6017157" y="2500600"/>
              <a:ext cx="524659" cy="1146715"/>
            </a:xfrm>
            <a:prstGeom prst="arc">
              <a:avLst>
                <a:gd name="adj1" fmla="val 2994929"/>
                <a:gd name="adj2" fmla="val 9687943"/>
              </a:avLst>
            </a:prstGeom>
            <a:ln w="635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7537968-5150-AD48-996A-71F1C76AA01B}"/>
                </a:ext>
              </a:extLst>
            </p:cNvPr>
            <p:cNvSpPr/>
            <p:nvPr/>
          </p:nvSpPr>
          <p:spPr>
            <a:xfrm flipV="1">
              <a:off x="4118504" y="2521817"/>
              <a:ext cx="524659" cy="1146715"/>
            </a:xfrm>
            <a:prstGeom prst="arc">
              <a:avLst>
                <a:gd name="adj1" fmla="val 557412"/>
                <a:gd name="adj2" fmla="val 9687943"/>
              </a:avLst>
            </a:prstGeom>
            <a:ln w="635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BFAD82A-6934-974E-96E0-E46AFD6878B8}"/>
              </a:ext>
            </a:extLst>
          </p:cNvPr>
          <p:cNvGrpSpPr/>
          <p:nvPr/>
        </p:nvGrpSpPr>
        <p:grpSpPr>
          <a:xfrm flipH="1">
            <a:off x="3085658" y="4222715"/>
            <a:ext cx="3421612" cy="897279"/>
            <a:chOff x="915928" y="2396679"/>
            <a:chExt cx="3292347" cy="895713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5DD92F4-8FA2-4D4A-B573-02626CAA1596}"/>
                </a:ext>
              </a:extLst>
            </p:cNvPr>
            <p:cNvGrpSpPr/>
            <p:nvPr/>
          </p:nvGrpSpPr>
          <p:grpSpPr>
            <a:xfrm>
              <a:off x="3492149" y="2396679"/>
              <a:ext cx="716126" cy="895713"/>
              <a:chOff x="5660586" y="2396679"/>
              <a:chExt cx="716126" cy="895713"/>
            </a:xfrm>
          </p:grpSpPr>
          <p:pic>
            <p:nvPicPr>
              <p:cNvPr id="105" name="Picture 2">
                <a:extLst>
                  <a:ext uri="{FF2B5EF4-FFF2-40B4-BE49-F238E27FC236}">
                    <a16:creationId xmlns:a16="http://schemas.microsoft.com/office/drawing/2014/main" id="{8CCDF458-31B7-FA41-8FC6-A43D2EB2C4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71"/>
              <a:stretch/>
            </p:blipFill>
            <p:spPr bwMode="auto">
              <a:xfrm>
                <a:off x="5660586" y="2531284"/>
                <a:ext cx="578019" cy="5986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E4120DAD-6999-FA43-8DFE-A74F6A9B4A15}"/>
                  </a:ext>
                </a:extLst>
              </p:cNvPr>
              <p:cNvGrpSpPr/>
              <p:nvPr/>
            </p:nvGrpSpPr>
            <p:grpSpPr>
              <a:xfrm>
                <a:off x="5837225" y="2396679"/>
                <a:ext cx="539487" cy="895713"/>
                <a:chOff x="5873394" y="2396679"/>
                <a:chExt cx="539487" cy="895713"/>
              </a:xfrm>
            </p:grpSpPr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15FD529F-D993-154B-93CB-C5E74060CFD2}"/>
                    </a:ext>
                  </a:extLst>
                </p:cNvPr>
                <p:cNvGrpSpPr/>
                <p:nvPr/>
              </p:nvGrpSpPr>
              <p:grpSpPr>
                <a:xfrm rot="7823333">
                  <a:off x="5878381" y="2391692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14" name="Oval 113">
                    <a:extLst>
                      <a:ext uri="{FF2B5EF4-FFF2-40B4-BE49-F238E27FC236}">
                        <a16:creationId xmlns:a16="http://schemas.microsoft.com/office/drawing/2014/main" id="{06D49210-D194-4D40-BB50-F3F6B2A65F55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5" name="Oval 114">
                    <a:extLst>
                      <a:ext uri="{FF2B5EF4-FFF2-40B4-BE49-F238E27FC236}">
                        <a16:creationId xmlns:a16="http://schemas.microsoft.com/office/drawing/2014/main" id="{E17029E5-37A8-194A-AA9F-3027D4DD8848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0D79E2F0-27C5-0F4F-8538-880D130FA16F}"/>
                    </a:ext>
                  </a:extLst>
                </p:cNvPr>
                <p:cNvGrpSpPr/>
                <p:nvPr/>
              </p:nvGrpSpPr>
              <p:grpSpPr>
                <a:xfrm rot="7823333">
                  <a:off x="5917746" y="3144978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12" name="Oval 111">
                    <a:extLst>
                      <a:ext uri="{FF2B5EF4-FFF2-40B4-BE49-F238E27FC236}">
                        <a16:creationId xmlns:a16="http://schemas.microsoft.com/office/drawing/2014/main" id="{BD3E780F-EDD7-E449-A6BE-2C78D882649B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" name="Oval 112">
                    <a:extLst>
                      <a:ext uri="{FF2B5EF4-FFF2-40B4-BE49-F238E27FC236}">
                        <a16:creationId xmlns:a16="http://schemas.microsoft.com/office/drawing/2014/main" id="{93ABB2A5-BB3B-DB45-8DDC-B0821F02ABC4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F30FB9BD-A0C3-E544-87C8-88B049BCC674}"/>
                    </a:ext>
                  </a:extLst>
                </p:cNvPr>
                <p:cNvGrpSpPr/>
                <p:nvPr/>
              </p:nvGrpSpPr>
              <p:grpSpPr>
                <a:xfrm rot="13086857">
                  <a:off x="6270454" y="2753959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D0EB2A5A-8BC9-F14A-9A46-11D05D22CD7F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DFD8F405-521B-0340-9C00-3FA4A54D763E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8BDCF3CD-90B8-F547-965C-BE60D4750F2D}"/>
                </a:ext>
              </a:extLst>
            </p:cNvPr>
            <p:cNvGrpSpPr/>
            <p:nvPr/>
          </p:nvGrpSpPr>
          <p:grpSpPr>
            <a:xfrm>
              <a:off x="3492149" y="2396679"/>
              <a:ext cx="716126" cy="895713"/>
              <a:chOff x="5660586" y="2396679"/>
              <a:chExt cx="716126" cy="895713"/>
            </a:xfrm>
          </p:grpSpPr>
          <p:pic>
            <p:nvPicPr>
              <p:cNvPr id="94" name="Picture 2">
                <a:extLst>
                  <a:ext uri="{FF2B5EF4-FFF2-40B4-BE49-F238E27FC236}">
                    <a16:creationId xmlns:a16="http://schemas.microsoft.com/office/drawing/2014/main" id="{3F826043-7A39-8440-A227-2AAB84AC27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71"/>
              <a:stretch/>
            </p:blipFill>
            <p:spPr bwMode="auto">
              <a:xfrm>
                <a:off x="5660586" y="2531284"/>
                <a:ext cx="578019" cy="5986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52C543C2-4D49-B348-9D09-E714BE87B96B}"/>
                  </a:ext>
                </a:extLst>
              </p:cNvPr>
              <p:cNvGrpSpPr/>
              <p:nvPr/>
            </p:nvGrpSpPr>
            <p:grpSpPr>
              <a:xfrm>
                <a:off x="5837225" y="2396679"/>
                <a:ext cx="539487" cy="895713"/>
                <a:chOff x="5873394" y="2396679"/>
                <a:chExt cx="539487" cy="895713"/>
              </a:xfrm>
            </p:grpSpPr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E4212538-DA5B-414F-9D10-B10C30193304}"/>
                    </a:ext>
                  </a:extLst>
                </p:cNvPr>
                <p:cNvGrpSpPr/>
                <p:nvPr/>
              </p:nvGrpSpPr>
              <p:grpSpPr>
                <a:xfrm rot="7823333">
                  <a:off x="5878381" y="2391692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03" name="Oval 102">
                    <a:extLst>
                      <a:ext uri="{FF2B5EF4-FFF2-40B4-BE49-F238E27FC236}">
                        <a16:creationId xmlns:a16="http://schemas.microsoft.com/office/drawing/2014/main" id="{4F7D57C2-7E85-DE47-B8E5-A57785DCD49F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4" name="Oval 103">
                    <a:extLst>
                      <a:ext uri="{FF2B5EF4-FFF2-40B4-BE49-F238E27FC236}">
                        <a16:creationId xmlns:a16="http://schemas.microsoft.com/office/drawing/2014/main" id="{92220CBA-E7CC-E94E-AD21-5F1DF1F7846B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1EA32CA9-7ECD-7941-8A17-E4A682136602}"/>
                    </a:ext>
                  </a:extLst>
                </p:cNvPr>
                <p:cNvGrpSpPr/>
                <p:nvPr/>
              </p:nvGrpSpPr>
              <p:grpSpPr>
                <a:xfrm rot="7823333">
                  <a:off x="5917746" y="3144978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01" name="Oval 100">
                    <a:extLst>
                      <a:ext uri="{FF2B5EF4-FFF2-40B4-BE49-F238E27FC236}">
                        <a16:creationId xmlns:a16="http://schemas.microsoft.com/office/drawing/2014/main" id="{02AF90A4-EA8B-1245-8317-324CAD28EFF2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" name="Oval 101">
                    <a:extLst>
                      <a:ext uri="{FF2B5EF4-FFF2-40B4-BE49-F238E27FC236}">
                        <a16:creationId xmlns:a16="http://schemas.microsoft.com/office/drawing/2014/main" id="{EA2A7FE7-9AA9-EC40-B4A8-F1A2819EB901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8FC58488-877C-ED41-8908-3320265DF525}"/>
                    </a:ext>
                  </a:extLst>
                </p:cNvPr>
                <p:cNvGrpSpPr/>
                <p:nvPr/>
              </p:nvGrpSpPr>
              <p:grpSpPr>
                <a:xfrm rot="13086857">
                  <a:off x="6270454" y="2753959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99" name="Oval 98">
                    <a:extLst>
                      <a:ext uri="{FF2B5EF4-FFF2-40B4-BE49-F238E27FC236}">
                        <a16:creationId xmlns:a16="http://schemas.microsoft.com/office/drawing/2014/main" id="{48E09FA8-4616-2640-B779-AD0768101F70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F0CE0E17-30E0-AA4C-AC40-3273FB27ADDF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pic>
          <p:nvPicPr>
            <p:cNvPr id="70" name="Picture 2">
              <a:extLst>
                <a:ext uri="{FF2B5EF4-FFF2-40B4-BE49-F238E27FC236}">
                  <a16:creationId xmlns:a16="http://schemas.microsoft.com/office/drawing/2014/main" id="{16D67BCF-FB9F-784D-A914-9180966576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53" t="30351" r="31280" b="46775"/>
            <a:stretch/>
          </p:blipFill>
          <p:spPr bwMode="auto">
            <a:xfrm>
              <a:off x="2826114" y="2742104"/>
              <a:ext cx="614018" cy="136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CA2F1E84-886A-B940-81DC-3E13E6A59D7C}"/>
                </a:ext>
              </a:extLst>
            </p:cNvPr>
            <p:cNvGrpSpPr/>
            <p:nvPr/>
          </p:nvGrpSpPr>
          <p:grpSpPr>
            <a:xfrm>
              <a:off x="915928" y="2440022"/>
              <a:ext cx="1888351" cy="695018"/>
              <a:chOff x="3048740" y="2440022"/>
              <a:chExt cx="1888351" cy="695018"/>
            </a:xfrm>
          </p:grpSpPr>
          <p:pic>
            <p:nvPicPr>
              <p:cNvPr id="72" name="Picture 2">
                <a:extLst>
                  <a:ext uri="{FF2B5EF4-FFF2-40B4-BE49-F238E27FC236}">
                    <a16:creationId xmlns:a16="http://schemas.microsoft.com/office/drawing/2014/main" id="{6480753D-A1F1-0448-9835-589F56B99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0997" y="2511236"/>
                <a:ext cx="1766094" cy="5986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0808CDAE-180A-134B-BC7E-3B2896B6B8FA}"/>
                  </a:ext>
                </a:extLst>
              </p:cNvPr>
              <p:cNvGrpSpPr/>
              <p:nvPr/>
            </p:nvGrpSpPr>
            <p:grpSpPr>
              <a:xfrm rot="4663464">
                <a:off x="3053727" y="2435035"/>
                <a:ext cx="142427" cy="152401"/>
                <a:chOff x="4785756" y="2861953"/>
                <a:chExt cx="142427" cy="152401"/>
              </a:xfrm>
            </p:grpSpPr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26F3CAC6-9F42-B046-B09E-DF9D25AD21AE}"/>
                    </a:ext>
                  </a:extLst>
                </p:cNvPr>
                <p:cNvSpPr/>
                <p:nvPr/>
              </p:nvSpPr>
              <p:spPr>
                <a:xfrm>
                  <a:off x="4785756" y="28619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76E5A4EE-0A22-CD49-A185-6EC45B8BD574}"/>
                    </a:ext>
                  </a:extLst>
                </p:cNvPr>
                <p:cNvSpPr/>
                <p:nvPr/>
              </p:nvSpPr>
              <p:spPr>
                <a:xfrm>
                  <a:off x="4855031" y="294310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D1C9A65A-4C3A-8B40-9F01-54F75CF246BC}"/>
                  </a:ext>
                </a:extLst>
              </p:cNvPr>
              <p:cNvGrpSpPr/>
              <p:nvPr/>
            </p:nvGrpSpPr>
            <p:grpSpPr>
              <a:xfrm rot="402711">
                <a:off x="3048967" y="2982639"/>
                <a:ext cx="142427" cy="152401"/>
                <a:chOff x="4785756" y="2861953"/>
                <a:chExt cx="142427" cy="152401"/>
              </a:xfrm>
            </p:grpSpPr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F02BCBA0-8744-7445-8264-F58D43999C56}"/>
                    </a:ext>
                  </a:extLst>
                </p:cNvPr>
                <p:cNvSpPr/>
                <p:nvPr/>
              </p:nvSpPr>
              <p:spPr>
                <a:xfrm>
                  <a:off x="4785756" y="28619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5A492937-C681-C146-A68A-D5757C3D5E2B}"/>
                    </a:ext>
                  </a:extLst>
                </p:cNvPr>
                <p:cNvSpPr/>
                <p:nvPr/>
              </p:nvSpPr>
              <p:spPr>
                <a:xfrm>
                  <a:off x="4855031" y="294310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E1D65A0-535C-AA44-83B8-791CC73A3627}"/>
              </a:ext>
            </a:extLst>
          </p:cNvPr>
          <p:cNvGrpSpPr/>
          <p:nvPr/>
        </p:nvGrpSpPr>
        <p:grpSpPr>
          <a:xfrm rot="7823333">
            <a:off x="4599720" y="2397956"/>
            <a:ext cx="142427" cy="152401"/>
            <a:chOff x="4785756" y="2861953"/>
            <a:chExt cx="142427" cy="152401"/>
          </a:xfrm>
        </p:grpSpPr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0BD082EC-7CB4-CB4E-9ABD-0D00E4BBA1D4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3C65841-A834-7C40-B2AD-C0A881EEC762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A4009DA3-DDEB-BF45-A144-22C8B722463E}"/>
              </a:ext>
            </a:extLst>
          </p:cNvPr>
          <p:cNvGrpSpPr/>
          <p:nvPr/>
        </p:nvGrpSpPr>
        <p:grpSpPr>
          <a:xfrm rot="7823333">
            <a:off x="4752120" y="4210711"/>
            <a:ext cx="142427" cy="152401"/>
            <a:chOff x="4785756" y="2861953"/>
            <a:chExt cx="142427" cy="152401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9AE06B3-9A34-AC4F-A8E6-15EBE45CA50F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EDC6C572-5456-2744-ACE9-489CFE4AA48C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ight Arrow 3">
            <a:extLst>
              <a:ext uri="{FF2B5EF4-FFF2-40B4-BE49-F238E27FC236}">
                <a16:creationId xmlns:a16="http://schemas.microsoft.com/office/drawing/2014/main" id="{956E9384-0AB0-374F-949F-917A13B86B21}"/>
              </a:ext>
            </a:extLst>
          </p:cNvPr>
          <p:cNvSpPr/>
          <p:nvPr/>
        </p:nvSpPr>
        <p:spPr>
          <a:xfrm rot="19273830">
            <a:off x="6695492" y="4186971"/>
            <a:ext cx="833217" cy="308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D4F7C71B-6AF9-6A48-B95E-32A417DD8284}"/>
              </a:ext>
            </a:extLst>
          </p:cNvPr>
          <p:cNvSpPr/>
          <p:nvPr/>
        </p:nvSpPr>
        <p:spPr>
          <a:xfrm rot="8442260">
            <a:off x="2172831" y="3298322"/>
            <a:ext cx="901941" cy="3040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3943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EF6FB62-F421-5E47-8ACB-51A6A138A998}"/>
              </a:ext>
            </a:extLst>
          </p:cNvPr>
          <p:cNvGrpSpPr/>
          <p:nvPr/>
        </p:nvGrpSpPr>
        <p:grpSpPr>
          <a:xfrm>
            <a:off x="1009353" y="2919286"/>
            <a:ext cx="3292347" cy="895713"/>
            <a:chOff x="915928" y="2396679"/>
            <a:chExt cx="3292347" cy="895713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63F0F8E0-89E7-6041-B036-F7EEF9A03856}"/>
                </a:ext>
              </a:extLst>
            </p:cNvPr>
            <p:cNvGrpSpPr/>
            <p:nvPr/>
          </p:nvGrpSpPr>
          <p:grpSpPr>
            <a:xfrm>
              <a:off x="3492149" y="2396679"/>
              <a:ext cx="716126" cy="895713"/>
              <a:chOff x="5660586" y="2396679"/>
              <a:chExt cx="716126" cy="895713"/>
            </a:xfrm>
          </p:grpSpPr>
          <p:pic>
            <p:nvPicPr>
              <p:cNvPr id="76" name="Picture 2">
                <a:extLst>
                  <a:ext uri="{FF2B5EF4-FFF2-40B4-BE49-F238E27FC236}">
                    <a16:creationId xmlns:a16="http://schemas.microsoft.com/office/drawing/2014/main" id="{037CACC4-6DB1-FD4F-A481-8147D257A5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71"/>
              <a:stretch/>
            </p:blipFill>
            <p:spPr bwMode="auto">
              <a:xfrm>
                <a:off x="5660586" y="2531284"/>
                <a:ext cx="578019" cy="5986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93D26070-4816-D446-95AE-66C3FBBC38EC}"/>
                  </a:ext>
                </a:extLst>
              </p:cNvPr>
              <p:cNvGrpSpPr/>
              <p:nvPr/>
            </p:nvGrpSpPr>
            <p:grpSpPr>
              <a:xfrm>
                <a:off x="5837225" y="2396679"/>
                <a:ext cx="539487" cy="895713"/>
                <a:chOff x="5873394" y="2396679"/>
                <a:chExt cx="539487" cy="895713"/>
              </a:xfrm>
            </p:grpSpPr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0CC45892-5B94-ED48-8118-F7B8812C4167}"/>
                    </a:ext>
                  </a:extLst>
                </p:cNvPr>
                <p:cNvGrpSpPr/>
                <p:nvPr/>
              </p:nvGrpSpPr>
              <p:grpSpPr>
                <a:xfrm rot="7823333">
                  <a:off x="5878381" y="2391692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85" name="Oval 84">
                    <a:extLst>
                      <a:ext uri="{FF2B5EF4-FFF2-40B4-BE49-F238E27FC236}">
                        <a16:creationId xmlns:a16="http://schemas.microsoft.com/office/drawing/2014/main" id="{6DCC16C2-5B36-BF40-ACCA-8E08FD6F2AD6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" name="Oval 85">
                    <a:extLst>
                      <a:ext uri="{FF2B5EF4-FFF2-40B4-BE49-F238E27FC236}">
                        <a16:creationId xmlns:a16="http://schemas.microsoft.com/office/drawing/2014/main" id="{981189AD-0924-8F43-9E91-E1E38D287417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D3BCE8E5-67B4-DF46-814B-4050F8E4183B}"/>
                    </a:ext>
                  </a:extLst>
                </p:cNvPr>
                <p:cNvGrpSpPr/>
                <p:nvPr/>
              </p:nvGrpSpPr>
              <p:grpSpPr>
                <a:xfrm rot="7823333">
                  <a:off x="5917746" y="3144978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83" name="Oval 82">
                    <a:extLst>
                      <a:ext uri="{FF2B5EF4-FFF2-40B4-BE49-F238E27FC236}">
                        <a16:creationId xmlns:a16="http://schemas.microsoft.com/office/drawing/2014/main" id="{E24F3AA0-36B8-3544-8022-46FE5B6310C3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" name="Oval 83">
                    <a:extLst>
                      <a:ext uri="{FF2B5EF4-FFF2-40B4-BE49-F238E27FC236}">
                        <a16:creationId xmlns:a16="http://schemas.microsoft.com/office/drawing/2014/main" id="{A3C8DE36-7E5C-3B4C-B07C-C48BE04352BB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4E9B5971-E5B1-1948-995C-C2EB3F75FF0B}"/>
                    </a:ext>
                  </a:extLst>
                </p:cNvPr>
                <p:cNvGrpSpPr/>
                <p:nvPr/>
              </p:nvGrpSpPr>
              <p:grpSpPr>
                <a:xfrm rot="13086857">
                  <a:off x="6270454" y="2753959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81" name="Oval 80">
                    <a:extLst>
                      <a:ext uri="{FF2B5EF4-FFF2-40B4-BE49-F238E27FC236}">
                        <a16:creationId xmlns:a16="http://schemas.microsoft.com/office/drawing/2014/main" id="{14A42DDB-6384-9E43-B129-2A72CE4AC064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" name="Oval 81">
                    <a:extLst>
                      <a:ext uri="{FF2B5EF4-FFF2-40B4-BE49-F238E27FC236}">
                        <a16:creationId xmlns:a16="http://schemas.microsoft.com/office/drawing/2014/main" id="{4B212337-8BE9-D542-BF7B-C175420E3F6E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654D79C-DC09-414F-B7AA-D35F986261C6}"/>
                </a:ext>
              </a:extLst>
            </p:cNvPr>
            <p:cNvGrpSpPr/>
            <p:nvPr/>
          </p:nvGrpSpPr>
          <p:grpSpPr>
            <a:xfrm>
              <a:off x="3492149" y="2396679"/>
              <a:ext cx="716126" cy="895713"/>
              <a:chOff x="5660586" y="2396679"/>
              <a:chExt cx="716126" cy="895713"/>
            </a:xfrm>
          </p:grpSpPr>
          <p:pic>
            <p:nvPicPr>
              <p:cNvPr id="42" name="Picture 2">
                <a:extLst>
                  <a:ext uri="{FF2B5EF4-FFF2-40B4-BE49-F238E27FC236}">
                    <a16:creationId xmlns:a16="http://schemas.microsoft.com/office/drawing/2014/main" id="{A3A7FDE5-F876-664B-945B-429FC79830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71"/>
              <a:stretch/>
            </p:blipFill>
            <p:spPr bwMode="auto">
              <a:xfrm>
                <a:off x="5660586" y="2531284"/>
                <a:ext cx="578019" cy="5986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B9772450-A156-2A44-AC06-E70C0E11414D}"/>
                  </a:ext>
                </a:extLst>
              </p:cNvPr>
              <p:cNvGrpSpPr/>
              <p:nvPr/>
            </p:nvGrpSpPr>
            <p:grpSpPr>
              <a:xfrm>
                <a:off x="5837225" y="2396679"/>
                <a:ext cx="539487" cy="895713"/>
                <a:chOff x="5873394" y="2396679"/>
                <a:chExt cx="539487" cy="895713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D328E446-7449-484C-A957-0037172EBE50}"/>
                    </a:ext>
                  </a:extLst>
                </p:cNvPr>
                <p:cNvGrpSpPr/>
                <p:nvPr/>
              </p:nvGrpSpPr>
              <p:grpSpPr>
                <a:xfrm rot="7823333">
                  <a:off x="5878381" y="2391692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EEAC0C04-1CAB-8745-91CF-5E4347E81918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34B55EA6-5CF3-7C45-B1AE-0423691585EA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9A38A3EA-578B-E442-9F49-19CDE120B099}"/>
                    </a:ext>
                  </a:extLst>
                </p:cNvPr>
                <p:cNvGrpSpPr/>
                <p:nvPr/>
              </p:nvGrpSpPr>
              <p:grpSpPr>
                <a:xfrm rot="7823333">
                  <a:off x="5917746" y="3144978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03C8510E-7348-4049-ADD9-75ECE03ECB25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138B5DC9-7241-E54E-A5B4-3B641450C0AE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F147EBAE-CE4B-5547-B4DA-2BD76EF4FA9E}"/>
                    </a:ext>
                  </a:extLst>
                </p:cNvPr>
                <p:cNvGrpSpPr/>
                <p:nvPr/>
              </p:nvGrpSpPr>
              <p:grpSpPr>
                <a:xfrm rot="13086857">
                  <a:off x="6270454" y="2753959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688C5936-BC70-AD4C-BFE4-35FEA079D2D2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4277DF70-0F92-F349-ACA3-EBA343B98791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pic>
          <p:nvPicPr>
            <p:cNvPr id="54" name="Picture 2">
              <a:extLst>
                <a:ext uri="{FF2B5EF4-FFF2-40B4-BE49-F238E27FC236}">
                  <a16:creationId xmlns:a16="http://schemas.microsoft.com/office/drawing/2014/main" id="{A8D3D533-9EEC-7B45-81B1-6C3A204872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53" t="30351" r="31280" b="46775"/>
            <a:stretch/>
          </p:blipFill>
          <p:spPr bwMode="auto">
            <a:xfrm>
              <a:off x="2826114" y="2742104"/>
              <a:ext cx="614018" cy="136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13CBF14-83E9-4244-BC03-E92E113ED945}"/>
                </a:ext>
              </a:extLst>
            </p:cNvPr>
            <p:cNvGrpSpPr/>
            <p:nvPr/>
          </p:nvGrpSpPr>
          <p:grpSpPr>
            <a:xfrm>
              <a:off x="915928" y="2430348"/>
              <a:ext cx="1989129" cy="704692"/>
              <a:chOff x="3048740" y="2430348"/>
              <a:chExt cx="1989129" cy="704692"/>
            </a:xfrm>
          </p:grpSpPr>
          <p:pic>
            <p:nvPicPr>
              <p:cNvPr id="56" name="Picture 2">
                <a:extLst>
                  <a:ext uri="{FF2B5EF4-FFF2-40B4-BE49-F238E27FC236}">
                    <a16:creationId xmlns:a16="http://schemas.microsoft.com/office/drawing/2014/main" id="{A963ACDD-C9DA-7045-83F7-29A136CE83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0997" y="2511236"/>
                <a:ext cx="1766094" cy="5986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8D3CBFD6-572A-4940-A1A1-69A744ACE215}"/>
                  </a:ext>
                </a:extLst>
              </p:cNvPr>
              <p:cNvGrpSpPr/>
              <p:nvPr/>
            </p:nvGrpSpPr>
            <p:grpSpPr>
              <a:xfrm rot="402711">
                <a:off x="4895442" y="2430348"/>
                <a:ext cx="142427" cy="152401"/>
                <a:chOff x="4785756" y="2861953"/>
                <a:chExt cx="142427" cy="152401"/>
              </a:xfrm>
            </p:grpSpPr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F5805B56-F916-8A4F-A24A-8A7B8AF2A46F}"/>
                    </a:ext>
                  </a:extLst>
                </p:cNvPr>
                <p:cNvSpPr/>
                <p:nvPr/>
              </p:nvSpPr>
              <p:spPr>
                <a:xfrm>
                  <a:off x="4785756" y="28619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02093538-E295-7D48-8DE3-D0F55B8B1227}"/>
                    </a:ext>
                  </a:extLst>
                </p:cNvPr>
                <p:cNvSpPr/>
                <p:nvPr/>
              </p:nvSpPr>
              <p:spPr>
                <a:xfrm>
                  <a:off x="4855031" y="294310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3B2F3414-FE35-864D-932E-3AC6F987D88A}"/>
                  </a:ext>
                </a:extLst>
              </p:cNvPr>
              <p:cNvGrpSpPr/>
              <p:nvPr/>
            </p:nvGrpSpPr>
            <p:grpSpPr>
              <a:xfrm rot="4663464">
                <a:off x="3053727" y="2435035"/>
                <a:ext cx="142427" cy="152401"/>
                <a:chOff x="4785756" y="2861953"/>
                <a:chExt cx="142427" cy="152401"/>
              </a:xfrm>
            </p:grpSpPr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020584D9-322C-204A-BD68-ED0544ADC4B5}"/>
                    </a:ext>
                  </a:extLst>
                </p:cNvPr>
                <p:cNvSpPr/>
                <p:nvPr/>
              </p:nvSpPr>
              <p:spPr>
                <a:xfrm>
                  <a:off x="4785756" y="28619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03BDBFEB-1F89-E34D-923F-60EA596A2353}"/>
                    </a:ext>
                  </a:extLst>
                </p:cNvPr>
                <p:cNvSpPr/>
                <p:nvPr/>
              </p:nvSpPr>
              <p:spPr>
                <a:xfrm>
                  <a:off x="4855031" y="294310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E4578B10-6169-804B-BD6B-8386553FB5C2}"/>
                  </a:ext>
                </a:extLst>
              </p:cNvPr>
              <p:cNvGrpSpPr/>
              <p:nvPr/>
            </p:nvGrpSpPr>
            <p:grpSpPr>
              <a:xfrm rot="402711">
                <a:off x="3048967" y="2982639"/>
                <a:ext cx="142427" cy="152401"/>
                <a:chOff x="4785756" y="2861953"/>
                <a:chExt cx="142427" cy="152401"/>
              </a:xfrm>
            </p:grpSpPr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D8FBE378-B673-C24F-B434-5DE3663D9F13}"/>
                    </a:ext>
                  </a:extLst>
                </p:cNvPr>
                <p:cNvSpPr/>
                <p:nvPr/>
              </p:nvSpPr>
              <p:spPr>
                <a:xfrm>
                  <a:off x="4785756" y="28619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B9AC3739-FB4B-3949-9531-DC855E382152}"/>
                    </a:ext>
                  </a:extLst>
                </p:cNvPr>
                <p:cNvSpPr/>
                <p:nvPr/>
              </p:nvSpPr>
              <p:spPr>
                <a:xfrm>
                  <a:off x="4855031" y="294310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6A0E310-36B2-6A4D-803F-ECC004DD34EA}"/>
              </a:ext>
            </a:extLst>
          </p:cNvPr>
          <p:cNvGrpSpPr/>
          <p:nvPr/>
        </p:nvGrpSpPr>
        <p:grpSpPr>
          <a:xfrm>
            <a:off x="4575454" y="2997811"/>
            <a:ext cx="1911208" cy="389493"/>
            <a:chOff x="4575454" y="2997811"/>
            <a:chExt cx="1911208" cy="389493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FA98D48F-2C36-974B-A647-1AA10F32F54B}"/>
                </a:ext>
              </a:extLst>
            </p:cNvPr>
            <p:cNvCxnSpPr/>
            <p:nvPr/>
          </p:nvCxnSpPr>
          <p:spPr>
            <a:xfrm>
              <a:off x="4575454" y="3387304"/>
              <a:ext cx="1911208" cy="0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EDF55D-0E4D-8C4C-AC88-CBB4DD041F12}"/>
                </a:ext>
              </a:extLst>
            </p:cNvPr>
            <p:cNvSpPr/>
            <p:nvPr/>
          </p:nvSpPr>
          <p:spPr>
            <a:xfrm>
              <a:off x="4960637" y="2997811"/>
              <a:ext cx="11663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resonance</a:t>
              </a:r>
              <a:endParaRPr lang="en-US" dirty="0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6B6947D-5CBF-E742-9D00-B2BAF9FF00E1}"/>
              </a:ext>
            </a:extLst>
          </p:cNvPr>
          <p:cNvGrpSpPr/>
          <p:nvPr/>
        </p:nvGrpSpPr>
        <p:grpSpPr>
          <a:xfrm flipH="1">
            <a:off x="6844093" y="2897358"/>
            <a:ext cx="3421612" cy="897279"/>
            <a:chOff x="915928" y="2396679"/>
            <a:chExt cx="3292347" cy="895713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F79A6667-9F6C-3A44-950C-AD24FC544DAD}"/>
                </a:ext>
              </a:extLst>
            </p:cNvPr>
            <p:cNvGrpSpPr/>
            <p:nvPr/>
          </p:nvGrpSpPr>
          <p:grpSpPr>
            <a:xfrm>
              <a:off x="3492149" y="2396679"/>
              <a:ext cx="716126" cy="895713"/>
              <a:chOff x="5660586" y="2396679"/>
              <a:chExt cx="716126" cy="895713"/>
            </a:xfrm>
          </p:grpSpPr>
          <p:pic>
            <p:nvPicPr>
              <p:cNvPr id="143" name="Picture 2">
                <a:extLst>
                  <a:ext uri="{FF2B5EF4-FFF2-40B4-BE49-F238E27FC236}">
                    <a16:creationId xmlns:a16="http://schemas.microsoft.com/office/drawing/2014/main" id="{F1BF3FCC-AC5D-D945-8FD5-62F0B18E97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71"/>
              <a:stretch/>
            </p:blipFill>
            <p:spPr bwMode="auto">
              <a:xfrm>
                <a:off x="5660586" y="2531284"/>
                <a:ext cx="578019" cy="5986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B10FC460-38D8-3C4C-B890-62EC01724151}"/>
                  </a:ext>
                </a:extLst>
              </p:cNvPr>
              <p:cNvGrpSpPr/>
              <p:nvPr/>
            </p:nvGrpSpPr>
            <p:grpSpPr>
              <a:xfrm>
                <a:off x="5837225" y="2396679"/>
                <a:ext cx="539487" cy="895713"/>
                <a:chOff x="5873394" y="2396679"/>
                <a:chExt cx="539487" cy="895713"/>
              </a:xfrm>
            </p:grpSpPr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03A570F7-2668-164A-9F4D-CD5457F58BD7}"/>
                    </a:ext>
                  </a:extLst>
                </p:cNvPr>
                <p:cNvGrpSpPr/>
                <p:nvPr/>
              </p:nvGrpSpPr>
              <p:grpSpPr>
                <a:xfrm rot="7823333">
                  <a:off x="5878381" y="2391692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52" name="Oval 151">
                    <a:extLst>
                      <a:ext uri="{FF2B5EF4-FFF2-40B4-BE49-F238E27FC236}">
                        <a16:creationId xmlns:a16="http://schemas.microsoft.com/office/drawing/2014/main" id="{AB05A978-6AE7-A54D-ADEB-6844E59E6AC2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3" name="Oval 152">
                    <a:extLst>
                      <a:ext uri="{FF2B5EF4-FFF2-40B4-BE49-F238E27FC236}">
                        <a16:creationId xmlns:a16="http://schemas.microsoft.com/office/drawing/2014/main" id="{CC4FBC04-CACA-4A4E-8C0B-6DA68E4C98C3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6" name="Group 145">
                  <a:extLst>
                    <a:ext uri="{FF2B5EF4-FFF2-40B4-BE49-F238E27FC236}">
                      <a16:creationId xmlns:a16="http://schemas.microsoft.com/office/drawing/2014/main" id="{B3953F0D-CB71-0744-A533-1044CE0E4E2D}"/>
                    </a:ext>
                  </a:extLst>
                </p:cNvPr>
                <p:cNvGrpSpPr/>
                <p:nvPr/>
              </p:nvGrpSpPr>
              <p:grpSpPr>
                <a:xfrm rot="7823333">
                  <a:off x="5917746" y="3144978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299BFFCE-4201-CE49-AF2A-6E2666578FF4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1" name="Oval 150">
                    <a:extLst>
                      <a:ext uri="{FF2B5EF4-FFF2-40B4-BE49-F238E27FC236}">
                        <a16:creationId xmlns:a16="http://schemas.microsoft.com/office/drawing/2014/main" id="{E2557E88-CDF6-B94D-9C4E-DEAF9C3273DF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2DAF7737-CF64-6849-A8D6-2DA570A6E948}"/>
                    </a:ext>
                  </a:extLst>
                </p:cNvPr>
                <p:cNvGrpSpPr/>
                <p:nvPr/>
              </p:nvGrpSpPr>
              <p:grpSpPr>
                <a:xfrm rot="13086857">
                  <a:off x="6270454" y="2753959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48" name="Oval 147">
                    <a:extLst>
                      <a:ext uri="{FF2B5EF4-FFF2-40B4-BE49-F238E27FC236}">
                        <a16:creationId xmlns:a16="http://schemas.microsoft.com/office/drawing/2014/main" id="{A09E3D51-EE6F-4B4E-9DEC-FBCAA791C2A0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" name="Oval 148">
                    <a:extLst>
                      <a:ext uri="{FF2B5EF4-FFF2-40B4-BE49-F238E27FC236}">
                        <a16:creationId xmlns:a16="http://schemas.microsoft.com/office/drawing/2014/main" id="{2100A33B-9DAE-784E-AA2A-9F88DBA8E348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1B184823-F026-054E-A838-FB32104F2909}"/>
                </a:ext>
              </a:extLst>
            </p:cNvPr>
            <p:cNvGrpSpPr/>
            <p:nvPr/>
          </p:nvGrpSpPr>
          <p:grpSpPr>
            <a:xfrm>
              <a:off x="3492149" y="2396679"/>
              <a:ext cx="716126" cy="895713"/>
              <a:chOff x="5660586" y="2396679"/>
              <a:chExt cx="716126" cy="895713"/>
            </a:xfrm>
          </p:grpSpPr>
          <p:pic>
            <p:nvPicPr>
              <p:cNvPr id="132" name="Picture 2">
                <a:extLst>
                  <a:ext uri="{FF2B5EF4-FFF2-40B4-BE49-F238E27FC236}">
                    <a16:creationId xmlns:a16="http://schemas.microsoft.com/office/drawing/2014/main" id="{5BA0C41A-FEFD-904C-AB64-5621132A04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71"/>
              <a:stretch/>
            </p:blipFill>
            <p:spPr bwMode="auto">
              <a:xfrm>
                <a:off x="5660586" y="2531284"/>
                <a:ext cx="578019" cy="5986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B7C5CBAB-E82C-F144-917B-1AF96ADA7398}"/>
                  </a:ext>
                </a:extLst>
              </p:cNvPr>
              <p:cNvGrpSpPr/>
              <p:nvPr/>
            </p:nvGrpSpPr>
            <p:grpSpPr>
              <a:xfrm>
                <a:off x="5837225" y="2396679"/>
                <a:ext cx="539487" cy="895713"/>
                <a:chOff x="5873394" y="2396679"/>
                <a:chExt cx="539487" cy="895713"/>
              </a:xfrm>
            </p:grpSpPr>
            <p:grpSp>
              <p:nvGrpSpPr>
                <p:cNvPr id="134" name="Group 133">
                  <a:extLst>
                    <a:ext uri="{FF2B5EF4-FFF2-40B4-BE49-F238E27FC236}">
                      <a16:creationId xmlns:a16="http://schemas.microsoft.com/office/drawing/2014/main" id="{9A6BF496-6AD9-854A-B3AA-E27683B7AB44}"/>
                    </a:ext>
                  </a:extLst>
                </p:cNvPr>
                <p:cNvGrpSpPr/>
                <p:nvPr/>
              </p:nvGrpSpPr>
              <p:grpSpPr>
                <a:xfrm rot="7823333">
                  <a:off x="5878381" y="2391692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41" name="Oval 140">
                    <a:extLst>
                      <a:ext uri="{FF2B5EF4-FFF2-40B4-BE49-F238E27FC236}">
                        <a16:creationId xmlns:a16="http://schemas.microsoft.com/office/drawing/2014/main" id="{21C71E02-5A27-1541-AA66-30ACAEEA3BBC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2" name="Oval 141">
                    <a:extLst>
                      <a:ext uri="{FF2B5EF4-FFF2-40B4-BE49-F238E27FC236}">
                        <a16:creationId xmlns:a16="http://schemas.microsoft.com/office/drawing/2014/main" id="{AD51A6DA-CD8D-124F-ABE2-6273CC3E77EB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3AF75EFA-1D13-124B-8CC2-7DE502A5511B}"/>
                    </a:ext>
                  </a:extLst>
                </p:cNvPr>
                <p:cNvGrpSpPr/>
                <p:nvPr/>
              </p:nvGrpSpPr>
              <p:grpSpPr>
                <a:xfrm rot="7823333">
                  <a:off x="5917746" y="3144978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39" name="Oval 138">
                    <a:extLst>
                      <a:ext uri="{FF2B5EF4-FFF2-40B4-BE49-F238E27FC236}">
                        <a16:creationId xmlns:a16="http://schemas.microsoft.com/office/drawing/2014/main" id="{D8F298BD-3A40-8B49-9B32-A085FEFD908D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0" name="Oval 139">
                    <a:extLst>
                      <a:ext uri="{FF2B5EF4-FFF2-40B4-BE49-F238E27FC236}">
                        <a16:creationId xmlns:a16="http://schemas.microsoft.com/office/drawing/2014/main" id="{E4E05147-05DC-4043-8F9F-9C97EEEEEE39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6" name="Group 135">
                  <a:extLst>
                    <a:ext uri="{FF2B5EF4-FFF2-40B4-BE49-F238E27FC236}">
                      <a16:creationId xmlns:a16="http://schemas.microsoft.com/office/drawing/2014/main" id="{2AA60065-81F5-454A-8E97-8D4DD397E49C}"/>
                    </a:ext>
                  </a:extLst>
                </p:cNvPr>
                <p:cNvGrpSpPr/>
                <p:nvPr/>
              </p:nvGrpSpPr>
              <p:grpSpPr>
                <a:xfrm rot="13086857">
                  <a:off x="6270454" y="2753959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37" name="Oval 136">
                    <a:extLst>
                      <a:ext uri="{FF2B5EF4-FFF2-40B4-BE49-F238E27FC236}">
                        <a16:creationId xmlns:a16="http://schemas.microsoft.com/office/drawing/2014/main" id="{B5704317-281F-0544-8F6B-7457E60C82F4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8" name="Oval 137">
                    <a:extLst>
                      <a:ext uri="{FF2B5EF4-FFF2-40B4-BE49-F238E27FC236}">
                        <a16:creationId xmlns:a16="http://schemas.microsoft.com/office/drawing/2014/main" id="{0738DA3C-5D10-BC4A-8879-44F9B03D0C33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pic>
          <p:nvPicPr>
            <p:cNvPr id="120" name="Picture 2">
              <a:extLst>
                <a:ext uri="{FF2B5EF4-FFF2-40B4-BE49-F238E27FC236}">
                  <a16:creationId xmlns:a16="http://schemas.microsoft.com/office/drawing/2014/main" id="{7F546B38-044E-C84F-977F-CD3E68956F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53" t="30351" r="31280" b="46775"/>
            <a:stretch/>
          </p:blipFill>
          <p:spPr bwMode="auto">
            <a:xfrm>
              <a:off x="2826114" y="2742104"/>
              <a:ext cx="614018" cy="136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97956A15-24BD-964C-BFBC-02A00B325A92}"/>
                </a:ext>
              </a:extLst>
            </p:cNvPr>
            <p:cNvGrpSpPr/>
            <p:nvPr/>
          </p:nvGrpSpPr>
          <p:grpSpPr>
            <a:xfrm>
              <a:off x="915928" y="2430348"/>
              <a:ext cx="1989129" cy="704692"/>
              <a:chOff x="3048740" y="2430348"/>
              <a:chExt cx="1989129" cy="704692"/>
            </a:xfrm>
          </p:grpSpPr>
          <p:pic>
            <p:nvPicPr>
              <p:cNvPr id="122" name="Picture 2">
                <a:extLst>
                  <a:ext uri="{FF2B5EF4-FFF2-40B4-BE49-F238E27FC236}">
                    <a16:creationId xmlns:a16="http://schemas.microsoft.com/office/drawing/2014/main" id="{5A9D079C-8B54-3649-BCAC-BF0392B885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0997" y="2511236"/>
                <a:ext cx="1766094" cy="5986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44848CC2-5DFA-314B-9A45-8DB1533D9179}"/>
                  </a:ext>
                </a:extLst>
              </p:cNvPr>
              <p:cNvGrpSpPr/>
              <p:nvPr/>
            </p:nvGrpSpPr>
            <p:grpSpPr>
              <a:xfrm rot="402711">
                <a:off x="4895442" y="2430348"/>
                <a:ext cx="142427" cy="152401"/>
                <a:chOff x="4785756" y="2861953"/>
                <a:chExt cx="142427" cy="152401"/>
              </a:xfrm>
            </p:grpSpPr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2F67E627-E797-C547-86CD-0068DB530C22}"/>
                    </a:ext>
                  </a:extLst>
                </p:cNvPr>
                <p:cNvSpPr/>
                <p:nvPr/>
              </p:nvSpPr>
              <p:spPr>
                <a:xfrm>
                  <a:off x="4785756" y="28619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098DE869-3165-A34C-BB60-DFB6B7713AD8}"/>
                    </a:ext>
                  </a:extLst>
                </p:cNvPr>
                <p:cNvSpPr/>
                <p:nvPr/>
              </p:nvSpPr>
              <p:spPr>
                <a:xfrm>
                  <a:off x="4855031" y="294310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C49AA3D2-AC11-F94B-9A06-96ECE03182CB}"/>
                  </a:ext>
                </a:extLst>
              </p:cNvPr>
              <p:cNvGrpSpPr/>
              <p:nvPr/>
            </p:nvGrpSpPr>
            <p:grpSpPr>
              <a:xfrm rot="4663464">
                <a:off x="3053727" y="2435035"/>
                <a:ext cx="142427" cy="152401"/>
                <a:chOff x="4785756" y="2861953"/>
                <a:chExt cx="142427" cy="152401"/>
              </a:xfrm>
            </p:grpSpPr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198FABBA-3922-B44E-A710-F8B5A098A2A0}"/>
                    </a:ext>
                  </a:extLst>
                </p:cNvPr>
                <p:cNvSpPr/>
                <p:nvPr/>
              </p:nvSpPr>
              <p:spPr>
                <a:xfrm>
                  <a:off x="4785756" y="28619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5790F07C-BB8B-1F4C-B1BB-EFE3812E4E21}"/>
                    </a:ext>
                  </a:extLst>
                </p:cNvPr>
                <p:cNvSpPr/>
                <p:nvPr/>
              </p:nvSpPr>
              <p:spPr>
                <a:xfrm>
                  <a:off x="4855031" y="294310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6103DA59-A7EF-7C49-AF05-01EC18A289B6}"/>
                  </a:ext>
                </a:extLst>
              </p:cNvPr>
              <p:cNvGrpSpPr/>
              <p:nvPr/>
            </p:nvGrpSpPr>
            <p:grpSpPr>
              <a:xfrm rot="402711">
                <a:off x="3048967" y="2982639"/>
                <a:ext cx="142427" cy="152401"/>
                <a:chOff x="4785756" y="2861953"/>
                <a:chExt cx="142427" cy="152401"/>
              </a:xfrm>
            </p:grpSpPr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493D4720-6717-5540-A6E5-EE16B0D8E0AF}"/>
                    </a:ext>
                  </a:extLst>
                </p:cNvPr>
                <p:cNvSpPr/>
                <p:nvPr/>
              </p:nvSpPr>
              <p:spPr>
                <a:xfrm>
                  <a:off x="4785756" y="28619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Oval 126">
                  <a:extLst>
                    <a:ext uri="{FF2B5EF4-FFF2-40B4-BE49-F238E27FC236}">
                      <a16:creationId xmlns:a16="http://schemas.microsoft.com/office/drawing/2014/main" id="{B060A63D-F1E7-0445-BA2B-4F1D159B3CF0}"/>
                    </a:ext>
                  </a:extLst>
                </p:cNvPr>
                <p:cNvSpPr/>
                <p:nvPr/>
              </p:nvSpPr>
              <p:spPr>
                <a:xfrm>
                  <a:off x="4855031" y="294310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87" name="Title 1">
            <a:extLst>
              <a:ext uri="{FF2B5EF4-FFF2-40B4-BE49-F238E27FC236}">
                <a16:creationId xmlns:a16="http://schemas.microsoft.com/office/drawing/2014/main" id="{169864B4-EF12-2A4C-9980-09DCDFD0DC48}"/>
              </a:ext>
            </a:extLst>
          </p:cNvPr>
          <p:cNvSpPr txBox="1">
            <a:spLocks/>
          </p:cNvSpPr>
          <p:nvPr/>
        </p:nvSpPr>
        <p:spPr>
          <a:xfrm>
            <a:off x="1" y="-1"/>
            <a:ext cx="10480430" cy="75852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Electron reshuffling + resonance hack to the rescue</a:t>
            </a:r>
            <a:endParaRPr lang="en-US" sz="3000" b="1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021908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1"/>
            <a:ext cx="10480430" cy="758525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Electron reshuffling + resonance hack to the rescue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EF6FB62-F421-5E47-8ACB-51A6A138A998}"/>
              </a:ext>
            </a:extLst>
          </p:cNvPr>
          <p:cNvGrpSpPr/>
          <p:nvPr/>
        </p:nvGrpSpPr>
        <p:grpSpPr>
          <a:xfrm>
            <a:off x="1009353" y="2919286"/>
            <a:ext cx="3292347" cy="895713"/>
            <a:chOff x="915928" y="2396679"/>
            <a:chExt cx="3292347" cy="895713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63F0F8E0-89E7-6041-B036-F7EEF9A03856}"/>
                </a:ext>
              </a:extLst>
            </p:cNvPr>
            <p:cNvGrpSpPr/>
            <p:nvPr/>
          </p:nvGrpSpPr>
          <p:grpSpPr>
            <a:xfrm>
              <a:off x="3492149" y="2396679"/>
              <a:ext cx="716126" cy="895713"/>
              <a:chOff x="5660586" y="2396679"/>
              <a:chExt cx="716126" cy="895713"/>
            </a:xfrm>
          </p:grpSpPr>
          <p:pic>
            <p:nvPicPr>
              <p:cNvPr id="76" name="Picture 2">
                <a:extLst>
                  <a:ext uri="{FF2B5EF4-FFF2-40B4-BE49-F238E27FC236}">
                    <a16:creationId xmlns:a16="http://schemas.microsoft.com/office/drawing/2014/main" id="{037CACC4-6DB1-FD4F-A481-8147D257A5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71"/>
              <a:stretch/>
            </p:blipFill>
            <p:spPr bwMode="auto">
              <a:xfrm>
                <a:off x="5660586" y="2531284"/>
                <a:ext cx="578019" cy="5986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93D26070-4816-D446-95AE-66C3FBBC38EC}"/>
                  </a:ext>
                </a:extLst>
              </p:cNvPr>
              <p:cNvGrpSpPr/>
              <p:nvPr/>
            </p:nvGrpSpPr>
            <p:grpSpPr>
              <a:xfrm>
                <a:off x="5837225" y="2396679"/>
                <a:ext cx="539487" cy="895713"/>
                <a:chOff x="5873394" y="2396679"/>
                <a:chExt cx="539487" cy="895713"/>
              </a:xfrm>
            </p:grpSpPr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0CC45892-5B94-ED48-8118-F7B8812C4167}"/>
                    </a:ext>
                  </a:extLst>
                </p:cNvPr>
                <p:cNvGrpSpPr/>
                <p:nvPr/>
              </p:nvGrpSpPr>
              <p:grpSpPr>
                <a:xfrm rot="7823333">
                  <a:off x="5878381" y="2391692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85" name="Oval 84">
                    <a:extLst>
                      <a:ext uri="{FF2B5EF4-FFF2-40B4-BE49-F238E27FC236}">
                        <a16:creationId xmlns:a16="http://schemas.microsoft.com/office/drawing/2014/main" id="{6DCC16C2-5B36-BF40-ACCA-8E08FD6F2AD6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" name="Oval 85">
                    <a:extLst>
                      <a:ext uri="{FF2B5EF4-FFF2-40B4-BE49-F238E27FC236}">
                        <a16:creationId xmlns:a16="http://schemas.microsoft.com/office/drawing/2014/main" id="{981189AD-0924-8F43-9E91-E1E38D287417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D3BCE8E5-67B4-DF46-814B-4050F8E4183B}"/>
                    </a:ext>
                  </a:extLst>
                </p:cNvPr>
                <p:cNvGrpSpPr/>
                <p:nvPr/>
              </p:nvGrpSpPr>
              <p:grpSpPr>
                <a:xfrm rot="7823333">
                  <a:off x="5917746" y="3144978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83" name="Oval 82">
                    <a:extLst>
                      <a:ext uri="{FF2B5EF4-FFF2-40B4-BE49-F238E27FC236}">
                        <a16:creationId xmlns:a16="http://schemas.microsoft.com/office/drawing/2014/main" id="{E24F3AA0-36B8-3544-8022-46FE5B6310C3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" name="Oval 83">
                    <a:extLst>
                      <a:ext uri="{FF2B5EF4-FFF2-40B4-BE49-F238E27FC236}">
                        <a16:creationId xmlns:a16="http://schemas.microsoft.com/office/drawing/2014/main" id="{A3C8DE36-7E5C-3B4C-B07C-C48BE04352BB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4E9B5971-E5B1-1948-995C-C2EB3F75FF0B}"/>
                    </a:ext>
                  </a:extLst>
                </p:cNvPr>
                <p:cNvGrpSpPr/>
                <p:nvPr/>
              </p:nvGrpSpPr>
              <p:grpSpPr>
                <a:xfrm rot="13086857">
                  <a:off x="6270454" y="2753959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81" name="Oval 80">
                    <a:extLst>
                      <a:ext uri="{FF2B5EF4-FFF2-40B4-BE49-F238E27FC236}">
                        <a16:creationId xmlns:a16="http://schemas.microsoft.com/office/drawing/2014/main" id="{14A42DDB-6384-9E43-B129-2A72CE4AC064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" name="Oval 81">
                    <a:extLst>
                      <a:ext uri="{FF2B5EF4-FFF2-40B4-BE49-F238E27FC236}">
                        <a16:creationId xmlns:a16="http://schemas.microsoft.com/office/drawing/2014/main" id="{4B212337-8BE9-D542-BF7B-C175420E3F6E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654D79C-DC09-414F-B7AA-D35F986261C6}"/>
                </a:ext>
              </a:extLst>
            </p:cNvPr>
            <p:cNvGrpSpPr/>
            <p:nvPr/>
          </p:nvGrpSpPr>
          <p:grpSpPr>
            <a:xfrm>
              <a:off x="3492149" y="2396679"/>
              <a:ext cx="716126" cy="895713"/>
              <a:chOff x="5660586" y="2396679"/>
              <a:chExt cx="716126" cy="895713"/>
            </a:xfrm>
          </p:grpSpPr>
          <p:pic>
            <p:nvPicPr>
              <p:cNvPr id="42" name="Picture 2">
                <a:extLst>
                  <a:ext uri="{FF2B5EF4-FFF2-40B4-BE49-F238E27FC236}">
                    <a16:creationId xmlns:a16="http://schemas.microsoft.com/office/drawing/2014/main" id="{A3A7FDE5-F876-664B-945B-429FC79830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71"/>
              <a:stretch/>
            </p:blipFill>
            <p:spPr bwMode="auto">
              <a:xfrm>
                <a:off x="5660586" y="2531284"/>
                <a:ext cx="578019" cy="5986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B9772450-A156-2A44-AC06-E70C0E11414D}"/>
                  </a:ext>
                </a:extLst>
              </p:cNvPr>
              <p:cNvGrpSpPr/>
              <p:nvPr/>
            </p:nvGrpSpPr>
            <p:grpSpPr>
              <a:xfrm>
                <a:off x="5837225" y="2396679"/>
                <a:ext cx="539487" cy="895713"/>
                <a:chOff x="5873394" y="2396679"/>
                <a:chExt cx="539487" cy="895713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D328E446-7449-484C-A957-0037172EBE50}"/>
                    </a:ext>
                  </a:extLst>
                </p:cNvPr>
                <p:cNvGrpSpPr/>
                <p:nvPr/>
              </p:nvGrpSpPr>
              <p:grpSpPr>
                <a:xfrm rot="7823333">
                  <a:off x="5878381" y="2391692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EEAC0C04-1CAB-8745-91CF-5E4347E81918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34B55EA6-5CF3-7C45-B1AE-0423691585EA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9A38A3EA-578B-E442-9F49-19CDE120B099}"/>
                    </a:ext>
                  </a:extLst>
                </p:cNvPr>
                <p:cNvGrpSpPr/>
                <p:nvPr/>
              </p:nvGrpSpPr>
              <p:grpSpPr>
                <a:xfrm rot="7823333">
                  <a:off x="5917746" y="3144978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03C8510E-7348-4049-ADD9-75ECE03ECB25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138B5DC9-7241-E54E-A5B4-3B641450C0AE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F147EBAE-CE4B-5547-B4DA-2BD76EF4FA9E}"/>
                    </a:ext>
                  </a:extLst>
                </p:cNvPr>
                <p:cNvGrpSpPr/>
                <p:nvPr/>
              </p:nvGrpSpPr>
              <p:grpSpPr>
                <a:xfrm rot="13086857">
                  <a:off x="6270454" y="2753959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688C5936-BC70-AD4C-BFE4-35FEA079D2D2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4277DF70-0F92-F349-ACA3-EBA343B98791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pic>
          <p:nvPicPr>
            <p:cNvPr id="54" name="Picture 2">
              <a:extLst>
                <a:ext uri="{FF2B5EF4-FFF2-40B4-BE49-F238E27FC236}">
                  <a16:creationId xmlns:a16="http://schemas.microsoft.com/office/drawing/2014/main" id="{A8D3D533-9EEC-7B45-81B1-6C3A204872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53" t="30351" r="31280" b="46775"/>
            <a:stretch/>
          </p:blipFill>
          <p:spPr bwMode="auto">
            <a:xfrm>
              <a:off x="2826114" y="2742104"/>
              <a:ext cx="614018" cy="136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13CBF14-83E9-4244-BC03-E92E113ED945}"/>
                </a:ext>
              </a:extLst>
            </p:cNvPr>
            <p:cNvGrpSpPr/>
            <p:nvPr/>
          </p:nvGrpSpPr>
          <p:grpSpPr>
            <a:xfrm>
              <a:off x="915928" y="2430348"/>
              <a:ext cx="1989129" cy="704692"/>
              <a:chOff x="3048740" y="2430348"/>
              <a:chExt cx="1989129" cy="704692"/>
            </a:xfrm>
          </p:grpSpPr>
          <p:pic>
            <p:nvPicPr>
              <p:cNvPr id="56" name="Picture 2">
                <a:extLst>
                  <a:ext uri="{FF2B5EF4-FFF2-40B4-BE49-F238E27FC236}">
                    <a16:creationId xmlns:a16="http://schemas.microsoft.com/office/drawing/2014/main" id="{A963ACDD-C9DA-7045-83F7-29A136CE83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0997" y="2511236"/>
                <a:ext cx="1766094" cy="5986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8D3CBFD6-572A-4940-A1A1-69A744ACE215}"/>
                  </a:ext>
                </a:extLst>
              </p:cNvPr>
              <p:cNvGrpSpPr/>
              <p:nvPr/>
            </p:nvGrpSpPr>
            <p:grpSpPr>
              <a:xfrm rot="402711">
                <a:off x="4895442" y="2430348"/>
                <a:ext cx="142427" cy="152401"/>
                <a:chOff x="4785756" y="2861953"/>
                <a:chExt cx="142427" cy="152401"/>
              </a:xfrm>
            </p:grpSpPr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F5805B56-F916-8A4F-A24A-8A7B8AF2A46F}"/>
                    </a:ext>
                  </a:extLst>
                </p:cNvPr>
                <p:cNvSpPr/>
                <p:nvPr/>
              </p:nvSpPr>
              <p:spPr>
                <a:xfrm>
                  <a:off x="4785756" y="28619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02093538-E295-7D48-8DE3-D0F55B8B1227}"/>
                    </a:ext>
                  </a:extLst>
                </p:cNvPr>
                <p:cNvSpPr/>
                <p:nvPr/>
              </p:nvSpPr>
              <p:spPr>
                <a:xfrm>
                  <a:off x="4855031" y="294310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3B2F3414-FE35-864D-932E-3AC6F987D88A}"/>
                  </a:ext>
                </a:extLst>
              </p:cNvPr>
              <p:cNvGrpSpPr/>
              <p:nvPr/>
            </p:nvGrpSpPr>
            <p:grpSpPr>
              <a:xfrm rot="4663464">
                <a:off x="3053727" y="2435035"/>
                <a:ext cx="142427" cy="152401"/>
                <a:chOff x="4785756" y="2861953"/>
                <a:chExt cx="142427" cy="152401"/>
              </a:xfrm>
            </p:grpSpPr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020584D9-322C-204A-BD68-ED0544ADC4B5}"/>
                    </a:ext>
                  </a:extLst>
                </p:cNvPr>
                <p:cNvSpPr/>
                <p:nvPr/>
              </p:nvSpPr>
              <p:spPr>
                <a:xfrm>
                  <a:off x="4785756" y="28619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03BDBFEB-1F89-E34D-923F-60EA596A2353}"/>
                    </a:ext>
                  </a:extLst>
                </p:cNvPr>
                <p:cNvSpPr/>
                <p:nvPr/>
              </p:nvSpPr>
              <p:spPr>
                <a:xfrm>
                  <a:off x="4855031" y="294310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E4578B10-6169-804B-BD6B-8386553FB5C2}"/>
                  </a:ext>
                </a:extLst>
              </p:cNvPr>
              <p:cNvGrpSpPr/>
              <p:nvPr/>
            </p:nvGrpSpPr>
            <p:grpSpPr>
              <a:xfrm rot="402711">
                <a:off x="3048967" y="2982639"/>
                <a:ext cx="142427" cy="152401"/>
                <a:chOff x="4785756" y="2861953"/>
                <a:chExt cx="142427" cy="152401"/>
              </a:xfrm>
            </p:grpSpPr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D8FBE378-B673-C24F-B434-5DE3663D9F13}"/>
                    </a:ext>
                  </a:extLst>
                </p:cNvPr>
                <p:cNvSpPr/>
                <p:nvPr/>
              </p:nvSpPr>
              <p:spPr>
                <a:xfrm>
                  <a:off x="4785756" y="28619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B9AC3739-FB4B-3949-9531-DC855E382152}"/>
                    </a:ext>
                  </a:extLst>
                </p:cNvPr>
                <p:cNvSpPr/>
                <p:nvPr/>
              </p:nvSpPr>
              <p:spPr>
                <a:xfrm>
                  <a:off x="4855031" y="294310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6A0E310-36B2-6A4D-803F-ECC004DD34EA}"/>
              </a:ext>
            </a:extLst>
          </p:cNvPr>
          <p:cNvGrpSpPr/>
          <p:nvPr/>
        </p:nvGrpSpPr>
        <p:grpSpPr>
          <a:xfrm>
            <a:off x="4575454" y="2997811"/>
            <a:ext cx="1911208" cy="389493"/>
            <a:chOff x="4575454" y="2997811"/>
            <a:chExt cx="1911208" cy="389493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FA98D48F-2C36-974B-A647-1AA10F32F54B}"/>
                </a:ext>
              </a:extLst>
            </p:cNvPr>
            <p:cNvCxnSpPr/>
            <p:nvPr/>
          </p:nvCxnSpPr>
          <p:spPr>
            <a:xfrm>
              <a:off x="4575454" y="3387304"/>
              <a:ext cx="1911208" cy="0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EDF55D-0E4D-8C4C-AC88-CBB4DD041F12}"/>
                </a:ext>
              </a:extLst>
            </p:cNvPr>
            <p:cNvSpPr/>
            <p:nvPr/>
          </p:nvSpPr>
          <p:spPr>
            <a:xfrm>
              <a:off x="4960637" y="2997811"/>
              <a:ext cx="11663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resonance</a:t>
              </a:r>
              <a:endParaRPr lang="en-US" dirty="0"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EB7080C8-4662-EF4D-B354-6D8551F97EE7}"/>
              </a:ext>
            </a:extLst>
          </p:cNvPr>
          <p:cNvSpPr txBox="1"/>
          <p:nvPr/>
        </p:nvSpPr>
        <p:spPr>
          <a:xfrm>
            <a:off x="1210928" y="4380101"/>
            <a:ext cx="3099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Satisfies octet rule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8490BC9-19C6-0D4E-AB69-30F2DA86C582}"/>
              </a:ext>
            </a:extLst>
          </p:cNvPr>
          <p:cNvSpPr txBox="1"/>
          <p:nvPr/>
        </p:nvSpPr>
        <p:spPr>
          <a:xfrm>
            <a:off x="7051558" y="4389511"/>
            <a:ext cx="3099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Satisfies octet rule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7E57E14-189C-6A42-A295-BF95234754E6}"/>
              </a:ext>
            </a:extLst>
          </p:cNvPr>
          <p:cNvGrpSpPr/>
          <p:nvPr/>
        </p:nvGrpSpPr>
        <p:grpSpPr>
          <a:xfrm flipH="1">
            <a:off x="6844093" y="2897358"/>
            <a:ext cx="3421612" cy="897279"/>
            <a:chOff x="915928" y="2396679"/>
            <a:chExt cx="3292347" cy="895713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D01CA656-930C-F948-A969-A21DB668421F}"/>
                </a:ext>
              </a:extLst>
            </p:cNvPr>
            <p:cNvGrpSpPr/>
            <p:nvPr/>
          </p:nvGrpSpPr>
          <p:grpSpPr>
            <a:xfrm>
              <a:off x="3492149" y="2396679"/>
              <a:ext cx="716126" cy="895713"/>
              <a:chOff x="5660586" y="2396679"/>
              <a:chExt cx="716126" cy="895713"/>
            </a:xfrm>
          </p:grpSpPr>
          <p:pic>
            <p:nvPicPr>
              <p:cNvPr id="115" name="Picture 2">
                <a:extLst>
                  <a:ext uri="{FF2B5EF4-FFF2-40B4-BE49-F238E27FC236}">
                    <a16:creationId xmlns:a16="http://schemas.microsoft.com/office/drawing/2014/main" id="{CEEC3938-9F0B-6846-84DE-86F2B70AED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71"/>
              <a:stretch/>
            </p:blipFill>
            <p:spPr bwMode="auto">
              <a:xfrm>
                <a:off x="5660586" y="2531284"/>
                <a:ext cx="578019" cy="5986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4489B4A1-8DAB-4247-9D73-FEBCE9D0240E}"/>
                  </a:ext>
                </a:extLst>
              </p:cNvPr>
              <p:cNvGrpSpPr/>
              <p:nvPr/>
            </p:nvGrpSpPr>
            <p:grpSpPr>
              <a:xfrm>
                <a:off x="5837225" y="2396679"/>
                <a:ext cx="539487" cy="895713"/>
                <a:chOff x="5873394" y="2396679"/>
                <a:chExt cx="539487" cy="895713"/>
              </a:xfrm>
            </p:grpSpPr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2C2D24DA-3A79-AF4F-911D-40F38D1F0215}"/>
                    </a:ext>
                  </a:extLst>
                </p:cNvPr>
                <p:cNvGrpSpPr/>
                <p:nvPr/>
              </p:nvGrpSpPr>
              <p:grpSpPr>
                <a:xfrm rot="7823333">
                  <a:off x="5878381" y="2391692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61" name="Oval 160">
                    <a:extLst>
                      <a:ext uri="{FF2B5EF4-FFF2-40B4-BE49-F238E27FC236}">
                        <a16:creationId xmlns:a16="http://schemas.microsoft.com/office/drawing/2014/main" id="{6C720D2E-B2FA-B94C-A2D8-E8553C80601F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2" name="Oval 161">
                    <a:extLst>
                      <a:ext uri="{FF2B5EF4-FFF2-40B4-BE49-F238E27FC236}">
                        <a16:creationId xmlns:a16="http://schemas.microsoft.com/office/drawing/2014/main" id="{F8BD0364-23CB-CB42-A53E-7C4C42E1D381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5" name="Group 154">
                  <a:extLst>
                    <a:ext uri="{FF2B5EF4-FFF2-40B4-BE49-F238E27FC236}">
                      <a16:creationId xmlns:a16="http://schemas.microsoft.com/office/drawing/2014/main" id="{08963725-1B06-7349-96DE-4A6E339A451C}"/>
                    </a:ext>
                  </a:extLst>
                </p:cNvPr>
                <p:cNvGrpSpPr/>
                <p:nvPr/>
              </p:nvGrpSpPr>
              <p:grpSpPr>
                <a:xfrm rot="7823333">
                  <a:off x="5917746" y="3144978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59" name="Oval 158">
                    <a:extLst>
                      <a:ext uri="{FF2B5EF4-FFF2-40B4-BE49-F238E27FC236}">
                        <a16:creationId xmlns:a16="http://schemas.microsoft.com/office/drawing/2014/main" id="{94A9715D-23D4-9743-94B2-A48FC4448F5A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0" name="Oval 159">
                    <a:extLst>
                      <a:ext uri="{FF2B5EF4-FFF2-40B4-BE49-F238E27FC236}">
                        <a16:creationId xmlns:a16="http://schemas.microsoft.com/office/drawing/2014/main" id="{CF842EC8-07E6-CC48-AEF4-708447A159CD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6" name="Group 155">
                  <a:extLst>
                    <a:ext uri="{FF2B5EF4-FFF2-40B4-BE49-F238E27FC236}">
                      <a16:creationId xmlns:a16="http://schemas.microsoft.com/office/drawing/2014/main" id="{C28C4E07-1D0B-B84B-9FFA-F261ABF10560}"/>
                    </a:ext>
                  </a:extLst>
                </p:cNvPr>
                <p:cNvGrpSpPr/>
                <p:nvPr/>
              </p:nvGrpSpPr>
              <p:grpSpPr>
                <a:xfrm rot="13086857">
                  <a:off x="6270454" y="2753959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57" name="Oval 156">
                    <a:extLst>
                      <a:ext uri="{FF2B5EF4-FFF2-40B4-BE49-F238E27FC236}">
                        <a16:creationId xmlns:a16="http://schemas.microsoft.com/office/drawing/2014/main" id="{2FBB9513-6AD0-4947-A467-5A0553455FAF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8" name="Oval 157">
                    <a:extLst>
                      <a:ext uri="{FF2B5EF4-FFF2-40B4-BE49-F238E27FC236}">
                        <a16:creationId xmlns:a16="http://schemas.microsoft.com/office/drawing/2014/main" id="{890293F5-3950-C44F-B518-C078C8843F5A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DD154E35-F4D2-F146-874B-847EB594B6C9}"/>
                </a:ext>
              </a:extLst>
            </p:cNvPr>
            <p:cNvGrpSpPr/>
            <p:nvPr/>
          </p:nvGrpSpPr>
          <p:grpSpPr>
            <a:xfrm>
              <a:off x="3492149" y="2396679"/>
              <a:ext cx="716126" cy="895713"/>
              <a:chOff x="5660586" y="2396679"/>
              <a:chExt cx="716126" cy="895713"/>
            </a:xfrm>
          </p:grpSpPr>
          <p:pic>
            <p:nvPicPr>
              <p:cNvPr id="104" name="Picture 2">
                <a:extLst>
                  <a:ext uri="{FF2B5EF4-FFF2-40B4-BE49-F238E27FC236}">
                    <a16:creationId xmlns:a16="http://schemas.microsoft.com/office/drawing/2014/main" id="{77DF22D8-51B3-464A-8622-4BE60F8157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71"/>
              <a:stretch/>
            </p:blipFill>
            <p:spPr bwMode="auto">
              <a:xfrm>
                <a:off x="5660586" y="2531284"/>
                <a:ext cx="578019" cy="5986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5D17D977-420E-7346-BB11-9FD9E7A31EBC}"/>
                  </a:ext>
                </a:extLst>
              </p:cNvPr>
              <p:cNvGrpSpPr/>
              <p:nvPr/>
            </p:nvGrpSpPr>
            <p:grpSpPr>
              <a:xfrm>
                <a:off x="5837225" y="2396679"/>
                <a:ext cx="539487" cy="895713"/>
                <a:chOff x="5873394" y="2396679"/>
                <a:chExt cx="539487" cy="895713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3A1BC6CC-FF29-E44D-B077-5387F2D01B00}"/>
                    </a:ext>
                  </a:extLst>
                </p:cNvPr>
                <p:cNvGrpSpPr/>
                <p:nvPr/>
              </p:nvGrpSpPr>
              <p:grpSpPr>
                <a:xfrm rot="7823333">
                  <a:off x="5878381" y="2391692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13" name="Oval 112">
                    <a:extLst>
                      <a:ext uri="{FF2B5EF4-FFF2-40B4-BE49-F238E27FC236}">
                        <a16:creationId xmlns:a16="http://schemas.microsoft.com/office/drawing/2014/main" id="{28A0D0C7-FA2A-3D43-A85D-17DBEF642027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" name="Oval 113">
                    <a:extLst>
                      <a:ext uri="{FF2B5EF4-FFF2-40B4-BE49-F238E27FC236}">
                        <a16:creationId xmlns:a16="http://schemas.microsoft.com/office/drawing/2014/main" id="{8FF28AE8-21DF-B147-BC91-70D244A9A570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FE67DB20-9164-0247-A195-B98C313EC891}"/>
                    </a:ext>
                  </a:extLst>
                </p:cNvPr>
                <p:cNvGrpSpPr/>
                <p:nvPr/>
              </p:nvGrpSpPr>
              <p:grpSpPr>
                <a:xfrm rot="7823333">
                  <a:off x="5917746" y="3144978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5103154C-72DD-604D-9D1D-BBA6121287A7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2" name="Oval 111">
                    <a:extLst>
                      <a:ext uri="{FF2B5EF4-FFF2-40B4-BE49-F238E27FC236}">
                        <a16:creationId xmlns:a16="http://schemas.microsoft.com/office/drawing/2014/main" id="{A9C12968-AB0E-BD41-A806-F2AE0F3FA0F4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484F5BBA-80CB-564F-B2F6-B15799C0F2C9}"/>
                    </a:ext>
                  </a:extLst>
                </p:cNvPr>
                <p:cNvGrpSpPr/>
                <p:nvPr/>
              </p:nvGrpSpPr>
              <p:grpSpPr>
                <a:xfrm rot="13086857">
                  <a:off x="6270454" y="2753959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05C73A03-FD42-544D-83AF-9F14E829B2CC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44A7C8F0-FA59-734A-8214-C0EB89D19FE0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pic>
          <p:nvPicPr>
            <p:cNvPr id="92" name="Picture 2">
              <a:extLst>
                <a:ext uri="{FF2B5EF4-FFF2-40B4-BE49-F238E27FC236}">
                  <a16:creationId xmlns:a16="http://schemas.microsoft.com/office/drawing/2014/main" id="{D8F2B4E2-F3BE-994F-A481-C96ADB4899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53" t="30351" r="31280" b="46775"/>
            <a:stretch/>
          </p:blipFill>
          <p:spPr bwMode="auto">
            <a:xfrm>
              <a:off x="2826114" y="2742104"/>
              <a:ext cx="614018" cy="136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3C26F063-D2C7-0B42-B330-52D32BF6013C}"/>
                </a:ext>
              </a:extLst>
            </p:cNvPr>
            <p:cNvGrpSpPr/>
            <p:nvPr/>
          </p:nvGrpSpPr>
          <p:grpSpPr>
            <a:xfrm>
              <a:off x="915928" y="2430348"/>
              <a:ext cx="1989129" cy="704692"/>
              <a:chOff x="3048740" y="2430348"/>
              <a:chExt cx="1989129" cy="704692"/>
            </a:xfrm>
          </p:grpSpPr>
          <p:pic>
            <p:nvPicPr>
              <p:cNvPr id="94" name="Picture 2">
                <a:extLst>
                  <a:ext uri="{FF2B5EF4-FFF2-40B4-BE49-F238E27FC236}">
                    <a16:creationId xmlns:a16="http://schemas.microsoft.com/office/drawing/2014/main" id="{F4BD71C9-B4B4-8342-8F77-7102546192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0997" y="2511236"/>
                <a:ext cx="1766094" cy="5986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9157B1A0-BEFA-8440-884A-B7E5B2ADAD23}"/>
                  </a:ext>
                </a:extLst>
              </p:cNvPr>
              <p:cNvGrpSpPr/>
              <p:nvPr/>
            </p:nvGrpSpPr>
            <p:grpSpPr>
              <a:xfrm rot="402711">
                <a:off x="4895442" y="2430348"/>
                <a:ext cx="142427" cy="152401"/>
                <a:chOff x="4785756" y="2861953"/>
                <a:chExt cx="142427" cy="152401"/>
              </a:xfrm>
            </p:grpSpPr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48180AE7-CCA5-0E4A-AF40-D3A8241D5244}"/>
                    </a:ext>
                  </a:extLst>
                </p:cNvPr>
                <p:cNvSpPr/>
                <p:nvPr/>
              </p:nvSpPr>
              <p:spPr>
                <a:xfrm>
                  <a:off x="4785756" y="28619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B0F7C790-30CC-2141-B52F-53BBC201AA71}"/>
                    </a:ext>
                  </a:extLst>
                </p:cNvPr>
                <p:cNvSpPr/>
                <p:nvPr/>
              </p:nvSpPr>
              <p:spPr>
                <a:xfrm>
                  <a:off x="4855031" y="294310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279AB84C-D7D0-9341-9168-C242B8BFC978}"/>
                  </a:ext>
                </a:extLst>
              </p:cNvPr>
              <p:cNvGrpSpPr/>
              <p:nvPr/>
            </p:nvGrpSpPr>
            <p:grpSpPr>
              <a:xfrm rot="4663464">
                <a:off x="3053727" y="2435035"/>
                <a:ext cx="142427" cy="152401"/>
                <a:chOff x="4785756" y="2861953"/>
                <a:chExt cx="142427" cy="152401"/>
              </a:xfrm>
            </p:grpSpPr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CB458A0D-BBC5-9945-890F-9944A13A8FE8}"/>
                    </a:ext>
                  </a:extLst>
                </p:cNvPr>
                <p:cNvSpPr/>
                <p:nvPr/>
              </p:nvSpPr>
              <p:spPr>
                <a:xfrm>
                  <a:off x="4785756" y="28619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0C9F0752-4037-0044-851E-895456DDA72A}"/>
                    </a:ext>
                  </a:extLst>
                </p:cNvPr>
                <p:cNvSpPr/>
                <p:nvPr/>
              </p:nvSpPr>
              <p:spPr>
                <a:xfrm>
                  <a:off x="4855031" y="294310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1A472A9E-CE1E-7642-A4A8-EB294D2C3FF1}"/>
                  </a:ext>
                </a:extLst>
              </p:cNvPr>
              <p:cNvGrpSpPr/>
              <p:nvPr/>
            </p:nvGrpSpPr>
            <p:grpSpPr>
              <a:xfrm rot="402711">
                <a:off x="3048967" y="2982639"/>
                <a:ext cx="142427" cy="152401"/>
                <a:chOff x="4785756" y="2861953"/>
                <a:chExt cx="142427" cy="152401"/>
              </a:xfrm>
            </p:grpSpPr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745FFCAC-7742-0449-BB7A-DCB0243CD956}"/>
                    </a:ext>
                  </a:extLst>
                </p:cNvPr>
                <p:cNvSpPr/>
                <p:nvPr/>
              </p:nvSpPr>
              <p:spPr>
                <a:xfrm>
                  <a:off x="4785756" y="28619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EEDEEDCF-4D75-0047-8DCE-8DB1047F0605}"/>
                    </a:ext>
                  </a:extLst>
                </p:cNvPr>
                <p:cNvSpPr/>
                <p:nvPr/>
              </p:nvSpPr>
              <p:spPr>
                <a:xfrm>
                  <a:off x="4855031" y="294310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195672F0-6A8B-E149-A816-2AAA2D8FE82A}"/>
              </a:ext>
            </a:extLst>
          </p:cNvPr>
          <p:cNvSpPr txBox="1"/>
          <p:nvPr/>
        </p:nvSpPr>
        <p:spPr>
          <a:xfrm>
            <a:off x="688987" y="5510300"/>
            <a:ext cx="9905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Both would be diamagnetic (good). Should be equally weighted (50% each). Could compare the </a:t>
            </a:r>
            <a:r>
              <a:rPr lang="en-US" sz="2400" b="1" dirty="0"/>
              <a:t>observed</a:t>
            </a:r>
            <a:r>
              <a:rPr lang="en-US" sz="2400" dirty="0"/>
              <a:t> bond length (</a:t>
            </a:r>
            <a:r>
              <a:rPr lang="en-US" sz="2400" b="1" dirty="0"/>
              <a:t>1.3 Å</a:t>
            </a:r>
            <a:r>
              <a:rPr lang="en-US" sz="2400" dirty="0"/>
              <a:t>) to typical single or double bond lengths for O-O.</a:t>
            </a:r>
          </a:p>
        </p:txBody>
      </p:sp>
    </p:spTree>
    <p:extLst>
      <p:ext uri="{BB962C8B-B14F-4D97-AF65-F5344CB8AC3E}">
        <p14:creationId xmlns:p14="http://schemas.microsoft.com/office/powerpoint/2010/main" val="1093744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1"/>
            <a:ext cx="10480430" cy="758525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Electron reshuffling + resonance hack to the rescue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EF6FB62-F421-5E47-8ACB-51A6A138A998}"/>
              </a:ext>
            </a:extLst>
          </p:cNvPr>
          <p:cNvGrpSpPr/>
          <p:nvPr/>
        </p:nvGrpSpPr>
        <p:grpSpPr>
          <a:xfrm>
            <a:off x="1009353" y="2919286"/>
            <a:ext cx="3292347" cy="895713"/>
            <a:chOff x="915928" y="2396679"/>
            <a:chExt cx="3292347" cy="895713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63F0F8E0-89E7-6041-B036-F7EEF9A03856}"/>
                </a:ext>
              </a:extLst>
            </p:cNvPr>
            <p:cNvGrpSpPr/>
            <p:nvPr/>
          </p:nvGrpSpPr>
          <p:grpSpPr>
            <a:xfrm>
              <a:off x="3492149" y="2396679"/>
              <a:ext cx="716126" cy="895713"/>
              <a:chOff x="5660586" y="2396679"/>
              <a:chExt cx="716126" cy="895713"/>
            </a:xfrm>
          </p:grpSpPr>
          <p:pic>
            <p:nvPicPr>
              <p:cNvPr id="76" name="Picture 2">
                <a:extLst>
                  <a:ext uri="{FF2B5EF4-FFF2-40B4-BE49-F238E27FC236}">
                    <a16:creationId xmlns:a16="http://schemas.microsoft.com/office/drawing/2014/main" id="{037CACC4-6DB1-FD4F-A481-8147D257A5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71"/>
              <a:stretch/>
            </p:blipFill>
            <p:spPr bwMode="auto">
              <a:xfrm>
                <a:off x="5660586" y="2531284"/>
                <a:ext cx="578019" cy="5986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93D26070-4816-D446-95AE-66C3FBBC38EC}"/>
                  </a:ext>
                </a:extLst>
              </p:cNvPr>
              <p:cNvGrpSpPr/>
              <p:nvPr/>
            </p:nvGrpSpPr>
            <p:grpSpPr>
              <a:xfrm>
                <a:off x="5837225" y="2396679"/>
                <a:ext cx="539487" cy="895713"/>
                <a:chOff x="5873394" y="2396679"/>
                <a:chExt cx="539487" cy="895713"/>
              </a:xfrm>
            </p:grpSpPr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0CC45892-5B94-ED48-8118-F7B8812C4167}"/>
                    </a:ext>
                  </a:extLst>
                </p:cNvPr>
                <p:cNvGrpSpPr/>
                <p:nvPr/>
              </p:nvGrpSpPr>
              <p:grpSpPr>
                <a:xfrm rot="7823333">
                  <a:off x="5878381" y="2391692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85" name="Oval 84">
                    <a:extLst>
                      <a:ext uri="{FF2B5EF4-FFF2-40B4-BE49-F238E27FC236}">
                        <a16:creationId xmlns:a16="http://schemas.microsoft.com/office/drawing/2014/main" id="{6DCC16C2-5B36-BF40-ACCA-8E08FD6F2AD6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" name="Oval 85">
                    <a:extLst>
                      <a:ext uri="{FF2B5EF4-FFF2-40B4-BE49-F238E27FC236}">
                        <a16:creationId xmlns:a16="http://schemas.microsoft.com/office/drawing/2014/main" id="{981189AD-0924-8F43-9E91-E1E38D287417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D3BCE8E5-67B4-DF46-814B-4050F8E4183B}"/>
                    </a:ext>
                  </a:extLst>
                </p:cNvPr>
                <p:cNvGrpSpPr/>
                <p:nvPr/>
              </p:nvGrpSpPr>
              <p:grpSpPr>
                <a:xfrm rot="7823333">
                  <a:off x="5917746" y="3144978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83" name="Oval 82">
                    <a:extLst>
                      <a:ext uri="{FF2B5EF4-FFF2-40B4-BE49-F238E27FC236}">
                        <a16:creationId xmlns:a16="http://schemas.microsoft.com/office/drawing/2014/main" id="{E24F3AA0-36B8-3544-8022-46FE5B6310C3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" name="Oval 83">
                    <a:extLst>
                      <a:ext uri="{FF2B5EF4-FFF2-40B4-BE49-F238E27FC236}">
                        <a16:creationId xmlns:a16="http://schemas.microsoft.com/office/drawing/2014/main" id="{A3C8DE36-7E5C-3B4C-B07C-C48BE04352BB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4E9B5971-E5B1-1948-995C-C2EB3F75FF0B}"/>
                    </a:ext>
                  </a:extLst>
                </p:cNvPr>
                <p:cNvGrpSpPr/>
                <p:nvPr/>
              </p:nvGrpSpPr>
              <p:grpSpPr>
                <a:xfrm rot="13086857">
                  <a:off x="6270454" y="2753959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81" name="Oval 80">
                    <a:extLst>
                      <a:ext uri="{FF2B5EF4-FFF2-40B4-BE49-F238E27FC236}">
                        <a16:creationId xmlns:a16="http://schemas.microsoft.com/office/drawing/2014/main" id="{14A42DDB-6384-9E43-B129-2A72CE4AC064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" name="Oval 81">
                    <a:extLst>
                      <a:ext uri="{FF2B5EF4-FFF2-40B4-BE49-F238E27FC236}">
                        <a16:creationId xmlns:a16="http://schemas.microsoft.com/office/drawing/2014/main" id="{4B212337-8BE9-D542-BF7B-C175420E3F6E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654D79C-DC09-414F-B7AA-D35F986261C6}"/>
                </a:ext>
              </a:extLst>
            </p:cNvPr>
            <p:cNvGrpSpPr/>
            <p:nvPr/>
          </p:nvGrpSpPr>
          <p:grpSpPr>
            <a:xfrm>
              <a:off x="3492149" y="2396679"/>
              <a:ext cx="716126" cy="895713"/>
              <a:chOff x="5660586" y="2396679"/>
              <a:chExt cx="716126" cy="895713"/>
            </a:xfrm>
          </p:grpSpPr>
          <p:pic>
            <p:nvPicPr>
              <p:cNvPr id="42" name="Picture 2">
                <a:extLst>
                  <a:ext uri="{FF2B5EF4-FFF2-40B4-BE49-F238E27FC236}">
                    <a16:creationId xmlns:a16="http://schemas.microsoft.com/office/drawing/2014/main" id="{A3A7FDE5-F876-664B-945B-429FC79830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71"/>
              <a:stretch/>
            </p:blipFill>
            <p:spPr bwMode="auto">
              <a:xfrm>
                <a:off x="5660586" y="2531284"/>
                <a:ext cx="578019" cy="5986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B9772450-A156-2A44-AC06-E70C0E11414D}"/>
                  </a:ext>
                </a:extLst>
              </p:cNvPr>
              <p:cNvGrpSpPr/>
              <p:nvPr/>
            </p:nvGrpSpPr>
            <p:grpSpPr>
              <a:xfrm>
                <a:off x="5837225" y="2396679"/>
                <a:ext cx="539487" cy="895713"/>
                <a:chOff x="5873394" y="2396679"/>
                <a:chExt cx="539487" cy="895713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D328E446-7449-484C-A957-0037172EBE50}"/>
                    </a:ext>
                  </a:extLst>
                </p:cNvPr>
                <p:cNvGrpSpPr/>
                <p:nvPr/>
              </p:nvGrpSpPr>
              <p:grpSpPr>
                <a:xfrm rot="7823333">
                  <a:off x="5878381" y="2391692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EEAC0C04-1CAB-8745-91CF-5E4347E81918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34B55EA6-5CF3-7C45-B1AE-0423691585EA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9A38A3EA-578B-E442-9F49-19CDE120B099}"/>
                    </a:ext>
                  </a:extLst>
                </p:cNvPr>
                <p:cNvGrpSpPr/>
                <p:nvPr/>
              </p:nvGrpSpPr>
              <p:grpSpPr>
                <a:xfrm rot="7823333">
                  <a:off x="5917746" y="3144978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03C8510E-7348-4049-ADD9-75ECE03ECB25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138B5DC9-7241-E54E-A5B4-3B641450C0AE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F147EBAE-CE4B-5547-B4DA-2BD76EF4FA9E}"/>
                    </a:ext>
                  </a:extLst>
                </p:cNvPr>
                <p:cNvGrpSpPr/>
                <p:nvPr/>
              </p:nvGrpSpPr>
              <p:grpSpPr>
                <a:xfrm rot="13086857">
                  <a:off x="6270454" y="2753959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688C5936-BC70-AD4C-BFE4-35FEA079D2D2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4277DF70-0F92-F349-ACA3-EBA343B98791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pic>
          <p:nvPicPr>
            <p:cNvPr id="54" name="Picture 2">
              <a:extLst>
                <a:ext uri="{FF2B5EF4-FFF2-40B4-BE49-F238E27FC236}">
                  <a16:creationId xmlns:a16="http://schemas.microsoft.com/office/drawing/2014/main" id="{A8D3D533-9EEC-7B45-81B1-6C3A204872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53" t="30351" r="31280" b="46775"/>
            <a:stretch/>
          </p:blipFill>
          <p:spPr bwMode="auto">
            <a:xfrm>
              <a:off x="2826114" y="2742104"/>
              <a:ext cx="614018" cy="136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13CBF14-83E9-4244-BC03-E92E113ED945}"/>
                </a:ext>
              </a:extLst>
            </p:cNvPr>
            <p:cNvGrpSpPr/>
            <p:nvPr/>
          </p:nvGrpSpPr>
          <p:grpSpPr>
            <a:xfrm>
              <a:off x="915928" y="2430348"/>
              <a:ext cx="1989129" cy="704692"/>
              <a:chOff x="3048740" y="2430348"/>
              <a:chExt cx="1989129" cy="704692"/>
            </a:xfrm>
          </p:grpSpPr>
          <p:pic>
            <p:nvPicPr>
              <p:cNvPr id="56" name="Picture 2">
                <a:extLst>
                  <a:ext uri="{FF2B5EF4-FFF2-40B4-BE49-F238E27FC236}">
                    <a16:creationId xmlns:a16="http://schemas.microsoft.com/office/drawing/2014/main" id="{A963ACDD-C9DA-7045-83F7-29A136CE83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0997" y="2511236"/>
                <a:ext cx="1766094" cy="5986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8D3CBFD6-572A-4940-A1A1-69A744ACE215}"/>
                  </a:ext>
                </a:extLst>
              </p:cNvPr>
              <p:cNvGrpSpPr/>
              <p:nvPr/>
            </p:nvGrpSpPr>
            <p:grpSpPr>
              <a:xfrm rot="402711">
                <a:off x="4895442" y="2430348"/>
                <a:ext cx="142427" cy="152401"/>
                <a:chOff x="4785756" y="2861953"/>
                <a:chExt cx="142427" cy="152401"/>
              </a:xfrm>
            </p:grpSpPr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F5805B56-F916-8A4F-A24A-8A7B8AF2A46F}"/>
                    </a:ext>
                  </a:extLst>
                </p:cNvPr>
                <p:cNvSpPr/>
                <p:nvPr/>
              </p:nvSpPr>
              <p:spPr>
                <a:xfrm>
                  <a:off x="4785756" y="28619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02093538-E295-7D48-8DE3-D0F55B8B1227}"/>
                    </a:ext>
                  </a:extLst>
                </p:cNvPr>
                <p:cNvSpPr/>
                <p:nvPr/>
              </p:nvSpPr>
              <p:spPr>
                <a:xfrm>
                  <a:off x="4855031" y="294310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3B2F3414-FE35-864D-932E-3AC6F987D88A}"/>
                  </a:ext>
                </a:extLst>
              </p:cNvPr>
              <p:cNvGrpSpPr/>
              <p:nvPr/>
            </p:nvGrpSpPr>
            <p:grpSpPr>
              <a:xfrm rot="4663464">
                <a:off x="3053727" y="2435035"/>
                <a:ext cx="142427" cy="152401"/>
                <a:chOff x="4785756" y="2861953"/>
                <a:chExt cx="142427" cy="152401"/>
              </a:xfrm>
            </p:grpSpPr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020584D9-322C-204A-BD68-ED0544ADC4B5}"/>
                    </a:ext>
                  </a:extLst>
                </p:cNvPr>
                <p:cNvSpPr/>
                <p:nvPr/>
              </p:nvSpPr>
              <p:spPr>
                <a:xfrm>
                  <a:off x="4785756" y="28619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03BDBFEB-1F89-E34D-923F-60EA596A2353}"/>
                    </a:ext>
                  </a:extLst>
                </p:cNvPr>
                <p:cNvSpPr/>
                <p:nvPr/>
              </p:nvSpPr>
              <p:spPr>
                <a:xfrm>
                  <a:off x="4855031" y="294310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E4578B10-6169-804B-BD6B-8386553FB5C2}"/>
                  </a:ext>
                </a:extLst>
              </p:cNvPr>
              <p:cNvGrpSpPr/>
              <p:nvPr/>
            </p:nvGrpSpPr>
            <p:grpSpPr>
              <a:xfrm rot="402711">
                <a:off x="3048967" y="2982639"/>
                <a:ext cx="142427" cy="152401"/>
                <a:chOff x="4785756" y="2861953"/>
                <a:chExt cx="142427" cy="152401"/>
              </a:xfrm>
            </p:grpSpPr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D8FBE378-B673-C24F-B434-5DE3663D9F13}"/>
                    </a:ext>
                  </a:extLst>
                </p:cNvPr>
                <p:cNvSpPr/>
                <p:nvPr/>
              </p:nvSpPr>
              <p:spPr>
                <a:xfrm>
                  <a:off x="4785756" y="28619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B9AC3739-FB4B-3949-9531-DC855E382152}"/>
                    </a:ext>
                  </a:extLst>
                </p:cNvPr>
                <p:cNvSpPr/>
                <p:nvPr/>
              </p:nvSpPr>
              <p:spPr>
                <a:xfrm>
                  <a:off x="4855031" y="294310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6A0E310-36B2-6A4D-803F-ECC004DD34EA}"/>
              </a:ext>
            </a:extLst>
          </p:cNvPr>
          <p:cNvGrpSpPr/>
          <p:nvPr/>
        </p:nvGrpSpPr>
        <p:grpSpPr>
          <a:xfrm>
            <a:off x="4575454" y="2997811"/>
            <a:ext cx="1911208" cy="389493"/>
            <a:chOff x="4575454" y="2997811"/>
            <a:chExt cx="1911208" cy="389493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FA98D48F-2C36-974B-A647-1AA10F32F54B}"/>
                </a:ext>
              </a:extLst>
            </p:cNvPr>
            <p:cNvCxnSpPr/>
            <p:nvPr/>
          </p:nvCxnSpPr>
          <p:spPr>
            <a:xfrm>
              <a:off x="4575454" y="3387304"/>
              <a:ext cx="1911208" cy="0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EDF55D-0E4D-8C4C-AC88-CBB4DD041F12}"/>
                </a:ext>
              </a:extLst>
            </p:cNvPr>
            <p:cNvSpPr/>
            <p:nvPr/>
          </p:nvSpPr>
          <p:spPr>
            <a:xfrm>
              <a:off x="4960637" y="2997811"/>
              <a:ext cx="11663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resonance</a:t>
              </a:r>
              <a:endParaRPr lang="en-US" dirty="0"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EB7080C8-4662-EF4D-B354-6D8551F97EE7}"/>
              </a:ext>
            </a:extLst>
          </p:cNvPr>
          <p:cNvSpPr txBox="1"/>
          <p:nvPr/>
        </p:nvSpPr>
        <p:spPr>
          <a:xfrm>
            <a:off x="1210928" y="4380101"/>
            <a:ext cx="3099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Satisfies octet rule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8490BC9-19C6-0D4E-AB69-30F2DA86C582}"/>
              </a:ext>
            </a:extLst>
          </p:cNvPr>
          <p:cNvSpPr txBox="1"/>
          <p:nvPr/>
        </p:nvSpPr>
        <p:spPr>
          <a:xfrm>
            <a:off x="7051558" y="4389511"/>
            <a:ext cx="3099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Satisfies octet rule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7E57E14-189C-6A42-A295-BF95234754E6}"/>
              </a:ext>
            </a:extLst>
          </p:cNvPr>
          <p:cNvGrpSpPr/>
          <p:nvPr/>
        </p:nvGrpSpPr>
        <p:grpSpPr>
          <a:xfrm flipH="1">
            <a:off x="6844093" y="2897358"/>
            <a:ext cx="3421612" cy="897279"/>
            <a:chOff x="915928" y="2396679"/>
            <a:chExt cx="3292347" cy="895713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D01CA656-930C-F948-A969-A21DB668421F}"/>
                </a:ext>
              </a:extLst>
            </p:cNvPr>
            <p:cNvGrpSpPr/>
            <p:nvPr/>
          </p:nvGrpSpPr>
          <p:grpSpPr>
            <a:xfrm>
              <a:off x="3492149" y="2396679"/>
              <a:ext cx="716126" cy="895713"/>
              <a:chOff x="5660586" y="2396679"/>
              <a:chExt cx="716126" cy="895713"/>
            </a:xfrm>
          </p:grpSpPr>
          <p:pic>
            <p:nvPicPr>
              <p:cNvPr id="115" name="Picture 2">
                <a:extLst>
                  <a:ext uri="{FF2B5EF4-FFF2-40B4-BE49-F238E27FC236}">
                    <a16:creationId xmlns:a16="http://schemas.microsoft.com/office/drawing/2014/main" id="{CEEC3938-9F0B-6846-84DE-86F2B70AED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71"/>
              <a:stretch/>
            </p:blipFill>
            <p:spPr bwMode="auto">
              <a:xfrm>
                <a:off x="5660586" y="2531284"/>
                <a:ext cx="578019" cy="5986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4489B4A1-8DAB-4247-9D73-FEBCE9D0240E}"/>
                  </a:ext>
                </a:extLst>
              </p:cNvPr>
              <p:cNvGrpSpPr/>
              <p:nvPr/>
            </p:nvGrpSpPr>
            <p:grpSpPr>
              <a:xfrm>
                <a:off x="5837225" y="2396679"/>
                <a:ext cx="539487" cy="895713"/>
                <a:chOff x="5873394" y="2396679"/>
                <a:chExt cx="539487" cy="895713"/>
              </a:xfrm>
            </p:grpSpPr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2C2D24DA-3A79-AF4F-911D-40F38D1F0215}"/>
                    </a:ext>
                  </a:extLst>
                </p:cNvPr>
                <p:cNvGrpSpPr/>
                <p:nvPr/>
              </p:nvGrpSpPr>
              <p:grpSpPr>
                <a:xfrm rot="7823333">
                  <a:off x="5878381" y="2391692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61" name="Oval 160">
                    <a:extLst>
                      <a:ext uri="{FF2B5EF4-FFF2-40B4-BE49-F238E27FC236}">
                        <a16:creationId xmlns:a16="http://schemas.microsoft.com/office/drawing/2014/main" id="{6C720D2E-B2FA-B94C-A2D8-E8553C80601F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2" name="Oval 161">
                    <a:extLst>
                      <a:ext uri="{FF2B5EF4-FFF2-40B4-BE49-F238E27FC236}">
                        <a16:creationId xmlns:a16="http://schemas.microsoft.com/office/drawing/2014/main" id="{F8BD0364-23CB-CB42-A53E-7C4C42E1D381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5" name="Group 154">
                  <a:extLst>
                    <a:ext uri="{FF2B5EF4-FFF2-40B4-BE49-F238E27FC236}">
                      <a16:creationId xmlns:a16="http://schemas.microsoft.com/office/drawing/2014/main" id="{08963725-1B06-7349-96DE-4A6E339A451C}"/>
                    </a:ext>
                  </a:extLst>
                </p:cNvPr>
                <p:cNvGrpSpPr/>
                <p:nvPr/>
              </p:nvGrpSpPr>
              <p:grpSpPr>
                <a:xfrm rot="7823333">
                  <a:off x="5917746" y="3144978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59" name="Oval 158">
                    <a:extLst>
                      <a:ext uri="{FF2B5EF4-FFF2-40B4-BE49-F238E27FC236}">
                        <a16:creationId xmlns:a16="http://schemas.microsoft.com/office/drawing/2014/main" id="{94A9715D-23D4-9743-94B2-A48FC4448F5A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0" name="Oval 159">
                    <a:extLst>
                      <a:ext uri="{FF2B5EF4-FFF2-40B4-BE49-F238E27FC236}">
                        <a16:creationId xmlns:a16="http://schemas.microsoft.com/office/drawing/2014/main" id="{CF842EC8-07E6-CC48-AEF4-708447A159CD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6" name="Group 155">
                  <a:extLst>
                    <a:ext uri="{FF2B5EF4-FFF2-40B4-BE49-F238E27FC236}">
                      <a16:creationId xmlns:a16="http://schemas.microsoft.com/office/drawing/2014/main" id="{C28C4E07-1D0B-B84B-9FFA-F261ABF10560}"/>
                    </a:ext>
                  </a:extLst>
                </p:cNvPr>
                <p:cNvGrpSpPr/>
                <p:nvPr/>
              </p:nvGrpSpPr>
              <p:grpSpPr>
                <a:xfrm rot="13086857">
                  <a:off x="6270454" y="2753959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57" name="Oval 156">
                    <a:extLst>
                      <a:ext uri="{FF2B5EF4-FFF2-40B4-BE49-F238E27FC236}">
                        <a16:creationId xmlns:a16="http://schemas.microsoft.com/office/drawing/2014/main" id="{2FBB9513-6AD0-4947-A467-5A0553455FAF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8" name="Oval 157">
                    <a:extLst>
                      <a:ext uri="{FF2B5EF4-FFF2-40B4-BE49-F238E27FC236}">
                        <a16:creationId xmlns:a16="http://schemas.microsoft.com/office/drawing/2014/main" id="{890293F5-3950-C44F-B518-C078C8843F5A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DD154E35-F4D2-F146-874B-847EB594B6C9}"/>
                </a:ext>
              </a:extLst>
            </p:cNvPr>
            <p:cNvGrpSpPr/>
            <p:nvPr/>
          </p:nvGrpSpPr>
          <p:grpSpPr>
            <a:xfrm>
              <a:off x="3492149" y="2396679"/>
              <a:ext cx="716126" cy="895713"/>
              <a:chOff x="5660586" y="2396679"/>
              <a:chExt cx="716126" cy="895713"/>
            </a:xfrm>
          </p:grpSpPr>
          <p:pic>
            <p:nvPicPr>
              <p:cNvPr id="104" name="Picture 2">
                <a:extLst>
                  <a:ext uri="{FF2B5EF4-FFF2-40B4-BE49-F238E27FC236}">
                    <a16:creationId xmlns:a16="http://schemas.microsoft.com/office/drawing/2014/main" id="{77DF22D8-51B3-464A-8622-4BE60F8157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71"/>
              <a:stretch/>
            </p:blipFill>
            <p:spPr bwMode="auto">
              <a:xfrm>
                <a:off x="5660586" y="2531284"/>
                <a:ext cx="578019" cy="5986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5D17D977-420E-7346-BB11-9FD9E7A31EBC}"/>
                  </a:ext>
                </a:extLst>
              </p:cNvPr>
              <p:cNvGrpSpPr/>
              <p:nvPr/>
            </p:nvGrpSpPr>
            <p:grpSpPr>
              <a:xfrm>
                <a:off x="5837225" y="2396679"/>
                <a:ext cx="539487" cy="895713"/>
                <a:chOff x="5873394" y="2396679"/>
                <a:chExt cx="539487" cy="895713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3A1BC6CC-FF29-E44D-B077-5387F2D01B00}"/>
                    </a:ext>
                  </a:extLst>
                </p:cNvPr>
                <p:cNvGrpSpPr/>
                <p:nvPr/>
              </p:nvGrpSpPr>
              <p:grpSpPr>
                <a:xfrm rot="7823333">
                  <a:off x="5878381" y="2391692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13" name="Oval 112">
                    <a:extLst>
                      <a:ext uri="{FF2B5EF4-FFF2-40B4-BE49-F238E27FC236}">
                        <a16:creationId xmlns:a16="http://schemas.microsoft.com/office/drawing/2014/main" id="{28A0D0C7-FA2A-3D43-A85D-17DBEF642027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" name="Oval 113">
                    <a:extLst>
                      <a:ext uri="{FF2B5EF4-FFF2-40B4-BE49-F238E27FC236}">
                        <a16:creationId xmlns:a16="http://schemas.microsoft.com/office/drawing/2014/main" id="{8FF28AE8-21DF-B147-BC91-70D244A9A570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FE67DB20-9164-0247-A195-B98C313EC891}"/>
                    </a:ext>
                  </a:extLst>
                </p:cNvPr>
                <p:cNvGrpSpPr/>
                <p:nvPr/>
              </p:nvGrpSpPr>
              <p:grpSpPr>
                <a:xfrm rot="7823333">
                  <a:off x="5917746" y="3144978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5103154C-72DD-604D-9D1D-BBA6121287A7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2" name="Oval 111">
                    <a:extLst>
                      <a:ext uri="{FF2B5EF4-FFF2-40B4-BE49-F238E27FC236}">
                        <a16:creationId xmlns:a16="http://schemas.microsoft.com/office/drawing/2014/main" id="{A9C12968-AB0E-BD41-A806-F2AE0F3FA0F4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484F5BBA-80CB-564F-B2F6-B15799C0F2C9}"/>
                    </a:ext>
                  </a:extLst>
                </p:cNvPr>
                <p:cNvGrpSpPr/>
                <p:nvPr/>
              </p:nvGrpSpPr>
              <p:grpSpPr>
                <a:xfrm rot="13086857">
                  <a:off x="6270454" y="2753959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05C73A03-FD42-544D-83AF-9F14E829B2CC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44A7C8F0-FA59-734A-8214-C0EB89D19FE0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pic>
          <p:nvPicPr>
            <p:cNvPr id="92" name="Picture 2">
              <a:extLst>
                <a:ext uri="{FF2B5EF4-FFF2-40B4-BE49-F238E27FC236}">
                  <a16:creationId xmlns:a16="http://schemas.microsoft.com/office/drawing/2014/main" id="{D8F2B4E2-F3BE-994F-A481-C96ADB4899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53" t="30351" r="31280" b="46775"/>
            <a:stretch/>
          </p:blipFill>
          <p:spPr bwMode="auto">
            <a:xfrm>
              <a:off x="2826114" y="2742104"/>
              <a:ext cx="614018" cy="136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3C26F063-D2C7-0B42-B330-52D32BF6013C}"/>
                </a:ext>
              </a:extLst>
            </p:cNvPr>
            <p:cNvGrpSpPr/>
            <p:nvPr/>
          </p:nvGrpSpPr>
          <p:grpSpPr>
            <a:xfrm>
              <a:off x="915928" y="2430348"/>
              <a:ext cx="1989129" cy="704692"/>
              <a:chOff x="3048740" y="2430348"/>
              <a:chExt cx="1989129" cy="704692"/>
            </a:xfrm>
          </p:grpSpPr>
          <p:pic>
            <p:nvPicPr>
              <p:cNvPr id="94" name="Picture 2">
                <a:extLst>
                  <a:ext uri="{FF2B5EF4-FFF2-40B4-BE49-F238E27FC236}">
                    <a16:creationId xmlns:a16="http://schemas.microsoft.com/office/drawing/2014/main" id="{F4BD71C9-B4B4-8342-8F77-7102546192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0997" y="2511236"/>
                <a:ext cx="1766094" cy="5986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9157B1A0-BEFA-8440-884A-B7E5B2ADAD23}"/>
                  </a:ext>
                </a:extLst>
              </p:cNvPr>
              <p:cNvGrpSpPr/>
              <p:nvPr/>
            </p:nvGrpSpPr>
            <p:grpSpPr>
              <a:xfrm rot="402711">
                <a:off x="4895442" y="2430348"/>
                <a:ext cx="142427" cy="152401"/>
                <a:chOff x="4785756" y="2861953"/>
                <a:chExt cx="142427" cy="152401"/>
              </a:xfrm>
            </p:grpSpPr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48180AE7-CCA5-0E4A-AF40-D3A8241D5244}"/>
                    </a:ext>
                  </a:extLst>
                </p:cNvPr>
                <p:cNvSpPr/>
                <p:nvPr/>
              </p:nvSpPr>
              <p:spPr>
                <a:xfrm>
                  <a:off x="4785756" y="28619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B0F7C790-30CC-2141-B52F-53BBC201AA71}"/>
                    </a:ext>
                  </a:extLst>
                </p:cNvPr>
                <p:cNvSpPr/>
                <p:nvPr/>
              </p:nvSpPr>
              <p:spPr>
                <a:xfrm>
                  <a:off x="4855031" y="294310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279AB84C-D7D0-9341-9168-C242B8BFC978}"/>
                  </a:ext>
                </a:extLst>
              </p:cNvPr>
              <p:cNvGrpSpPr/>
              <p:nvPr/>
            </p:nvGrpSpPr>
            <p:grpSpPr>
              <a:xfrm rot="4663464">
                <a:off x="3053727" y="2435035"/>
                <a:ext cx="142427" cy="152401"/>
                <a:chOff x="4785756" y="2861953"/>
                <a:chExt cx="142427" cy="152401"/>
              </a:xfrm>
            </p:grpSpPr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CB458A0D-BBC5-9945-890F-9944A13A8FE8}"/>
                    </a:ext>
                  </a:extLst>
                </p:cNvPr>
                <p:cNvSpPr/>
                <p:nvPr/>
              </p:nvSpPr>
              <p:spPr>
                <a:xfrm>
                  <a:off x="4785756" y="28619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0C9F0752-4037-0044-851E-895456DDA72A}"/>
                    </a:ext>
                  </a:extLst>
                </p:cNvPr>
                <p:cNvSpPr/>
                <p:nvPr/>
              </p:nvSpPr>
              <p:spPr>
                <a:xfrm>
                  <a:off x="4855031" y="294310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1A472A9E-CE1E-7642-A4A8-EB294D2C3FF1}"/>
                  </a:ext>
                </a:extLst>
              </p:cNvPr>
              <p:cNvGrpSpPr/>
              <p:nvPr/>
            </p:nvGrpSpPr>
            <p:grpSpPr>
              <a:xfrm rot="402711">
                <a:off x="3048967" y="2982639"/>
                <a:ext cx="142427" cy="152401"/>
                <a:chOff x="4785756" y="2861953"/>
                <a:chExt cx="142427" cy="152401"/>
              </a:xfrm>
            </p:grpSpPr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745FFCAC-7742-0449-BB7A-DCB0243CD956}"/>
                    </a:ext>
                  </a:extLst>
                </p:cNvPr>
                <p:cNvSpPr/>
                <p:nvPr/>
              </p:nvSpPr>
              <p:spPr>
                <a:xfrm>
                  <a:off x="4785756" y="28619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EEDEEDCF-4D75-0047-8DCE-8DB1047F0605}"/>
                    </a:ext>
                  </a:extLst>
                </p:cNvPr>
                <p:cNvSpPr/>
                <p:nvPr/>
              </p:nvSpPr>
              <p:spPr>
                <a:xfrm>
                  <a:off x="4855031" y="294310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195672F0-6A8B-E149-A816-2AAA2D8FE82A}"/>
              </a:ext>
            </a:extLst>
          </p:cNvPr>
          <p:cNvSpPr txBox="1"/>
          <p:nvPr/>
        </p:nvSpPr>
        <p:spPr>
          <a:xfrm>
            <a:off x="688987" y="5510300"/>
            <a:ext cx="9905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Both would be diamagnetic (good). Should be equally weighted (50% each). Could compare the </a:t>
            </a:r>
            <a:r>
              <a:rPr lang="en-US" sz="2400" b="1" dirty="0"/>
              <a:t>observed</a:t>
            </a:r>
            <a:r>
              <a:rPr lang="en-US" sz="2400" dirty="0"/>
              <a:t> bond length (</a:t>
            </a:r>
            <a:r>
              <a:rPr lang="en-US" sz="2400" b="1" dirty="0"/>
              <a:t>1.3 Å</a:t>
            </a:r>
            <a:r>
              <a:rPr lang="en-US" sz="2400" dirty="0"/>
              <a:t>) to typical single or double bond lengths for O-O.</a:t>
            </a:r>
          </a:p>
        </p:txBody>
      </p:sp>
      <p:pic>
        <p:nvPicPr>
          <p:cNvPr id="118" name="Picture 2">
            <a:extLst>
              <a:ext uri="{FF2B5EF4-FFF2-40B4-BE49-F238E27FC236}">
                <a16:creationId xmlns:a16="http://schemas.microsoft.com/office/drawing/2014/main" id="{862550C3-F997-3F4A-93C7-B58591034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940" y="545067"/>
            <a:ext cx="4751979" cy="218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5770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2E2AEBCC-9153-B24B-8E3A-E07B75C86BBF}"/>
              </a:ext>
            </a:extLst>
          </p:cNvPr>
          <p:cNvSpPr txBox="1"/>
          <p:nvPr/>
        </p:nvSpPr>
        <p:spPr>
          <a:xfrm>
            <a:off x="0" y="-1"/>
            <a:ext cx="111646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Spartan investigation of bond distances</a:t>
            </a:r>
          </a:p>
        </p:txBody>
      </p:sp>
      <p:pic>
        <p:nvPicPr>
          <p:cNvPr id="9218" name="Picture 2" descr="ALL O-O BONDS OF O3 ARE EQUAL - Chemistry - Chemical Bonding and Molecular  Structure - 9640879 | Meritnation.com">
            <a:extLst>
              <a:ext uri="{FF2B5EF4-FFF2-40B4-BE49-F238E27FC236}">
                <a16:creationId xmlns:a16="http://schemas.microsoft.com/office/drawing/2014/main" id="{83FB548D-4471-E142-84B1-5DC5427EE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74" y="1319408"/>
            <a:ext cx="4622275" cy="347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94C2A5-C0B9-4242-A4A4-AD6B60B8F3C1}"/>
              </a:ext>
            </a:extLst>
          </p:cNvPr>
          <p:cNvSpPr txBox="1"/>
          <p:nvPr/>
        </p:nvSpPr>
        <p:spPr>
          <a:xfrm>
            <a:off x="746984" y="5558129"/>
            <a:ext cx="4835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Check these out in Spartan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E7CE2F-649F-404B-8BD0-25DFA178D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906" y="3554950"/>
            <a:ext cx="4371732" cy="32674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010144B-C101-4C4E-B282-006A6B235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905" y="858362"/>
            <a:ext cx="4371733" cy="323020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CA81776-7B59-B541-8F11-62B02213D8AF}"/>
              </a:ext>
            </a:extLst>
          </p:cNvPr>
          <p:cNvCxnSpPr>
            <a:cxnSpLocks/>
          </p:cNvCxnSpPr>
          <p:nvPr/>
        </p:nvCxnSpPr>
        <p:spPr>
          <a:xfrm flipV="1">
            <a:off x="4436623" y="5188662"/>
            <a:ext cx="3480156" cy="53508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1086E0-2C33-AB45-964F-36555B9B4405}"/>
              </a:ext>
            </a:extLst>
          </p:cNvPr>
          <p:cNvCxnSpPr>
            <a:cxnSpLocks/>
          </p:cNvCxnSpPr>
          <p:nvPr/>
        </p:nvCxnSpPr>
        <p:spPr>
          <a:xfrm flipV="1">
            <a:off x="4436623" y="2614824"/>
            <a:ext cx="4310335" cy="310745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429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1"/>
            <a:ext cx="10480430" cy="758525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Expectations for bond strength</a:t>
            </a:r>
          </a:p>
        </p:txBody>
      </p:sp>
      <p:pic>
        <p:nvPicPr>
          <p:cNvPr id="119" name="Picture 2" descr="ALL O-O BONDS OF O3 ARE EQUAL - Chemistry - Chemical Bonding and Molecular  Structure - 9640879 | Meritnation.com">
            <a:extLst>
              <a:ext uri="{FF2B5EF4-FFF2-40B4-BE49-F238E27FC236}">
                <a16:creationId xmlns:a16="http://schemas.microsoft.com/office/drawing/2014/main" id="{14FCC78F-8FAC-3F4C-942A-E2DC8259A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74" y="1319408"/>
            <a:ext cx="4622275" cy="347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D82368-3FD9-1F42-9998-FD5FB6A66320}"/>
              </a:ext>
            </a:extLst>
          </p:cNvPr>
          <p:cNvSpPr txBox="1"/>
          <p:nvPr/>
        </p:nvSpPr>
        <p:spPr>
          <a:xfrm>
            <a:off x="5112650" y="534578"/>
            <a:ext cx="69309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simplified way of talking about </a:t>
            </a:r>
            <a:r>
              <a:rPr lang="en-US" sz="2400" b="1" dirty="0"/>
              <a:t>bond strength </a:t>
            </a:r>
            <a:r>
              <a:rPr lang="en-US" sz="2400" dirty="0"/>
              <a:t>is to think about how many bonds there are … called the </a:t>
            </a:r>
            <a:r>
              <a:rPr lang="en-US" sz="2400" b="1" dirty="0"/>
              <a:t>bond order</a:t>
            </a:r>
            <a:r>
              <a:rPr lang="en-US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454192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2E2AEBCC-9153-B24B-8E3A-E07B75C86BBF}"/>
              </a:ext>
            </a:extLst>
          </p:cNvPr>
          <p:cNvSpPr txBox="1"/>
          <p:nvPr/>
        </p:nvSpPr>
        <p:spPr>
          <a:xfrm>
            <a:off x="1" y="-1"/>
            <a:ext cx="72201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Spartan investigation of bond order</a:t>
            </a:r>
          </a:p>
        </p:txBody>
      </p:sp>
      <p:pic>
        <p:nvPicPr>
          <p:cNvPr id="9218" name="Picture 2" descr="ALL O-O BONDS OF O3 ARE EQUAL - Chemistry - Chemical Bonding and Molecular  Structure - 9640879 | Meritnation.com">
            <a:extLst>
              <a:ext uri="{FF2B5EF4-FFF2-40B4-BE49-F238E27FC236}">
                <a16:creationId xmlns:a16="http://schemas.microsoft.com/office/drawing/2014/main" id="{83FB548D-4471-E142-84B1-5DC5427EE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74" y="1319408"/>
            <a:ext cx="4622275" cy="347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91CDE9-8C72-E043-914E-840CC54D5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861" y="1456578"/>
            <a:ext cx="5786625" cy="451671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E400580-DA5B-204E-A835-4B4AC426574D}"/>
              </a:ext>
            </a:extLst>
          </p:cNvPr>
          <p:cNvCxnSpPr>
            <a:cxnSpLocks/>
          </p:cNvCxnSpPr>
          <p:nvPr/>
        </p:nvCxnSpPr>
        <p:spPr>
          <a:xfrm flipV="1">
            <a:off x="6958940" y="4884821"/>
            <a:ext cx="3773228" cy="108680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FDC688E-DF93-7D49-910C-556CE868D4EC}"/>
              </a:ext>
            </a:extLst>
          </p:cNvPr>
          <p:cNvCxnSpPr>
            <a:cxnSpLocks/>
          </p:cNvCxnSpPr>
          <p:nvPr/>
        </p:nvCxnSpPr>
        <p:spPr>
          <a:xfrm flipV="1">
            <a:off x="6958940" y="5089358"/>
            <a:ext cx="3773228" cy="8822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7F7FBE3-CE81-F241-86F9-33AD433FC018}"/>
              </a:ext>
            </a:extLst>
          </p:cNvPr>
          <p:cNvGrpSpPr/>
          <p:nvPr/>
        </p:nvGrpSpPr>
        <p:grpSpPr>
          <a:xfrm>
            <a:off x="6620590" y="3056063"/>
            <a:ext cx="2744160" cy="1523653"/>
            <a:chOff x="6620590" y="3056063"/>
            <a:chExt cx="2744160" cy="152365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FF2CE3-458A-3045-AA1C-E90D4E8599C9}"/>
                </a:ext>
              </a:extLst>
            </p:cNvPr>
            <p:cNvSpPr txBox="1"/>
            <p:nvPr/>
          </p:nvSpPr>
          <p:spPr>
            <a:xfrm>
              <a:off x="7719934" y="3056063"/>
              <a:ext cx="5673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D70165-D0AF-D342-AC38-2B3D2411DE2D}"/>
                </a:ext>
              </a:extLst>
            </p:cNvPr>
            <p:cNvSpPr txBox="1"/>
            <p:nvPr/>
          </p:nvSpPr>
          <p:spPr>
            <a:xfrm>
              <a:off x="6620590" y="4057501"/>
              <a:ext cx="5673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FB90340-AE4A-594C-8579-036009646C9F}"/>
                </a:ext>
              </a:extLst>
            </p:cNvPr>
            <p:cNvSpPr txBox="1"/>
            <p:nvPr/>
          </p:nvSpPr>
          <p:spPr>
            <a:xfrm>
              <a:off x="8797440" y="4118051"/>
              <a:ext cx="5673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94C2A5-C0B9-4242-A4A4-AD6B60B8F3C1}"/>
                  </a:ext>
                </a:extLst>
              </p:cNvPr>
              <p:cNvSpPr txBox="1"/>
              <p:nvPr/>
            </p:nvSpPr>
            <p:spPr>
              <a:xfrm>
                <a:off x="204970" y="5971626"/>
                <a:ext cx="722019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Mulliken bond orders </a:t>
                </a:r>
                <a:r>
                  <a:rPr lang="en-US" sz="2400" dirty="0"/>
                  <a:t>are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~1.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(and the same for both!)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94C2A5-C0B9-4242-A4A4-AD6B60B8F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70" y="5971626"/>
                <a:ext cx="7220195" cy="461665"/>
              </a:xfrm>
              <a:prstGeom prst="rect">
                <a:avLst/>
              </a:prstGeom>
              <a:blipFill>
                <a:blip r:embed="rId4"/>
                <a:stretch>
                  <a:fillRect l="-1406" t="-8108" r="-35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685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1"/>
            <a:ext cx="10480430" cy="758525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Summary of our O</a:t>
            </a:r>
            <a:r>
              <a:rPr lang="en-US" sz="3000" b="1" baseline="-25000" dirty="0">
                <a:latin typeface="+mn-lt"/>
              </a:rPr>
              <a:t>3</a:t>
            </a:r>
            <a:r>
              <a:rPr lang="en-US" sz="3000" b="1" dirty="0">
                <a:latin typeface="+mn-lt"/>
              </a:rPr>
              <a:t> analysis</a:t>
            </a:r>
            <a:endParaRPr lang="en-US" sz="3000" b="1" i="1" dirty="0">
              <a:latin typeface="+mn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DDAABC-6938-5B45-911A-0AB9B720C8CF}"/>
              </a:ext>
            </a:extLst>
          </p:cNvPr>
          <p:cNvGrpSpPr/>
          <p:nvPr/>
        </p:nvGrpSpPr>
        <p:grpSpPr>
          <a:xfrm rot="2446845">
            <a:off x="8572393" y="7406340"/>
            <a:ext cx="142427" cy="152401"/>
            <a:chOff x="4785756" y="2861953"/>
            <a:chExt cx="142427" cy="15240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145FC5-C8A3-A140-A540-448CF0A5B863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A718B5C-0F9B-884D-AA40-A00D06B5B857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FB9F59B-A283-DD4E-BCAE-7BEE371D0687}"/>
              </a:ext>
            </a:extLst>
          </p:cNvPr>
          <p:cNvSpPr txBox="1"/>
          <p:nvPr/>
        </p:nvSpPr>
        <p:spPr>
          <a:xfrm>
            <a:off x="625156" y="3266476"/>
            <a:ext cx="109416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What are the expected equivalent alternative resonance forms?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What weights would you assign to each resonance form?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Do any resonance forms lead you to believe O</a:t>
            </a:r>
            <a:r>
              <a:rPr lang="en-US" sz="2400" baseline="-25000" dirty="0"/>
              <a:t>3</a:t>
            </a:r>
            <a:r>
              <a:rPr lang="en-US" sz="2400" dirty="0"/>
              <a:t> would be attracted to a magnet?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What would you expect the bond length of each O-O bond to be?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What does Spartan say the bond length of each O-O bond is?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What would you expect the bond order of each O-O bond to be?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What does Spartan say the (</a:t>
            </a:r>
            <a:r>
              <a:rPr lang="en-US" sz="2400" dirty="0" err="1"/>
              <a:t>Mulliken</a:t>
            </a:r>
            <a:r>
              <a:rPr lang="en-US" sz="2400" dirty="0"/>
              <a:t>) bond order is?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2356911-F5CD-6340-BC41-ADA87BB4E68A}"/>
              </a:ext>
            </a:extLst>
          </p:cNvPr>
          <p:cNvGrpSpPr/>
          <p:nvPr/>
        </p:nvGrpSpPr>
        <p:grpSpPr>
          <a:xfrm>
            <a:off x="2803653" y="1230179"/>
            <a:ext cx="3292347" cy="895713"/>
            <a:chOff x="3084365" y="2396679"/>
            <a:chExt cx="3292347" cy="89571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29E11D2-2167-8F44-8EA3-AE697F5D5579}"/>
                </a:ext>
              </a:extLst>
            </p:cNvPr>
            <p:cNvGrpSpPr/>
            <p:nvPr/>
          </p:nvGrpSpPr>
          <p:grpSpPr>
            <a:xfrm>
              <a:off x="5660586" y="2396679"/>
              <a:ext cx="716126" cy="895713"/>
              <a:chOff x="5660586" y="2396679"/>
              <a:chExt cx="716126" cy="895713"/>
            </a:xfrm>
          </p:grpSpPr>
          <p:pic>
            <p:nvPicPr>
              <p:cNvPr id="58" name="Picture 2">
                <a:extLst>
                  <a:ext uri="{FF2B5EF4-FFF2-40B4-BE49-F238E27FC236}">
                    <a16:creationId xmlns:a16="http://schemas.microsoft.com/office/drawing/2014/main" id="{99B68299-FAFB-DC41-AD7E-01BEA10DBF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71"/>
              <a:stretch/>
            </p:blipFill>
            <p:spPr bwMode="auto">
              <a:xfrm>
                <a:off x="5660586" y="2531284"/>
                <a:ext cx="578019" cy="5986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86BFFEDF-E764-E94B-AE15-C1EB3AF22152}"/>
                  </a:ext>
                </a:extLst>
              </p:cNvPr>
              <p:cNvGrpSpPr/>
              <p:nvPr/>
            </p:nvGrpSpPr>
            <p:grpSpPr>
              <a:xfrm>
                <a:off x="5837225" y="2396679"/>
                <a:ext cx="539487" cy="895713"/>
                <a:chOff x="5873394" y="2396679"/>
                <a:chExt cx="539487" cy="895713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DFC19352-F7E1-9A4C-999C-7D2606F3425D}"/>
                    </a:ext>
                  </a:extLst>
                </p:cNvPr>
                <p:cNvGrpSpPr/>
                <p:nvPr/>
              </p:nvGrpSpPr>
              <p:grpSpPr>
                <a:xfrm rot="7823333">
                  <a:off x="5878381" y="2391692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82237F78-991E-4449-8032-4FCDDF586F32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40BC47DE-6250-4A4C-AC6F-D89EEEAB5DF1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5F454F33-F758-2043-A08B-44DE8EC9EE1E}"/>
                    </a:ext>
                  </a:extLst>
                </p:cNvPr>
                <p:cNvGrpSpPr/>
                <p:nvPr/>
              </p:nvGrpSpPr>
              <p:grpSpPr>
                <a:xfrm rot="7823333">
                  <a:off x="5917746" y="3144978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1B9CCA3A-A6F8-7043-B568-C80376F7D870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6" name="Oval 65">
                    <a:extLst>
                      <a:ext uri="{FF2B5EF4-FFF2-40B4-BE49-F238E27FC236}">
                        <a16:creationId xmlns:a16="http://schemas.microsoft.com/office/drawing/2014/main" id="{C82A954D-759D-1B46-AB9D-A9E79C2FE50C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175239DF-ED44-3A45-B1E8-2057AE06CD50}"/>
                    </a:ext>
                  </a:extLst>
                </p:cNvPr>
                <p:cNvGrpSpPr/>
                <p:nvPr/>
              </p:nvGrpSpPr>
              <p:grpSpPr>
                <a:xfrm rot="13086857">
                  <a:off x="6270454" y="2753959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23BC08D3-097B-A843-A7C8-6C1782991644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Oval 63">
                    <a:extLst>
                      <a:ext uri="{FF2B5EF4-FFF2-40B4-BE49-F238E27FC236}">
                        <a16:creationId xmlns:a16="http://schemas.microsoft.com/office/drawing/2014/main" id="{CDE935EE-9D37-1446-9388-003E36EC8451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E1421F6-1863-0649-A5D2-0E658EC47D56}"/>
                </a:ext>
              </a:extLst>
            </p:cNvPr>
            <p:cNvGrpSpPr/>
            <p:nvPr/>
          </p:nvGrpSpPr>
          <p:grpSpPr>
            <a:xfrm>
              <a:off x="5660586" y="2396679"/>
              <a:ext cx="716126" cy="895713"/>
              <a:chOff x="5660586" y="2396679"/>
              <a:chExt cx="716126" cy="895713"/>
            </a:xfrm>
          </p:grpSpPr>
          <p:pic>
            <p:nvPicPr>
              <p:cNvPr id="47" name="Picture 2">
                <a:extLst>
                  <a:ext uri="{FF2B5EF4-FFF2-40B4-BE49-F238E27FC236}">
                    <a16:creationId xmlns:a16="http://schemas.microsoft.com/office/drawing/2014/main" id="{51F7001D-3648-5B40-BED9-60683A8370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271"/>
              <a:stretch/>
            </p:blipFill>
            <p:spPr bwMode="auto">
              <a:xfrm>
                <a:off x="5660586" y="2531284"/>
                <a:ext cx="578019" cy="5986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82DA2635-9B89-9349-8E06-5209AA89A720}"/>
                  </a:ext>
                </a:extLst>
              </p:cNvPr>
              <p:cNvGrpSpPr/>
              <p:nvPr/>
            </p:nvGrpSpPr>
            <p:grpSpPr>
              <a:xfrm>
                <a:off x="5837225" y="2396679"/>
                <a:ext cx="539487" cy="895713"/>
                <a:chOff x="5873394" y="2396679"/>
                <a:chExt cx="539487" cy="895713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1F3EC97D-D8DF-834F-8983-01B0A7FE2671}"/>
                    </a:ext>
                  </a:extLst>
                </p:cNvPr>
                <p:cNvGrpSpPr/>
                <p:nvPr/>
              </p:nvGrpSpPr>
              <p:grpSpPr>
                <a:xfrm rot="7823333">
                  <a:off x="5878381" y="2391692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724CDD75-9004-6E44-AD9A-AECB7CF8D560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B454D0B2-DD3F-E243-B6CE-752981AD04EB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3C53F682-7365-AF4B-A7DC-7E1E9B0C864B}"/>
                    </a:ext>
                  </a:extLst>
                </p:cNvPr>
                <p:cNvGrpSpPr/>
                <p:nvPr/>
              </p:nvGrpSpPr>
              <p:grpSpPr>
                <a:xfrm rot="7823333">
                  <a:off x="5917746" y="3144978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13BE470F-70B5-6347-B443-79C58F4307E2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" name="Oval 54">
                    <a:extLst>
                      <a:ext uri="{FF2B5EF4-FFF2-40B4-BE49-F238E27FC236}">
                        <a16:creationId xmlns:a16="http://schemas.microsoft.com/office/drawing/2014/main" id="{2E9B5223-03DD-1541-8672-E8291BBD5948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002A59AE-5110-3649-A48A-FAE81099176C}"/>
                    </a:ext>
                  </a:extLst>
                </p:cNvPr>
                <p:cNvGrpSpPr/>
                <p:nvPr/>
              </p:nvGrpSpPr>
              <p:grpSpPr>
                <a:xfrm rot="13086857">
                  <a:off x="6270454" y="2753959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5F18FA1D-2EB2-CF4C-B294-15BA08AB5576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9F4D43EA-E685-F04C-940F-2AB72B645929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66B5E2A0-031F-FF43-8F5D-8EF9D414F9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53" t="30351" r="31280" b="46775"/>
            <a:stretch/>
          </p:blipFill>
          <p:spPr bwMode="auto">
            <a:xfrm>
              <a:off x="4994551" y="2742104"/>
              <a:ext cx="614018" cy="136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69C0E20-BD41-714C-B4D7-2EB38676EC65}"/>
                </a:ext>
              </a:extLst>
            </p:cNvPr>
            <p:cNvGrpSpPr/>
            <p:nvPr/>
          </p:nvGrpSpPr>
          <p:grpSpPr>
            <a:xfrm>
              <a:off x="3084365" y="2440022"/>
              <a:ext cx="1888351" cy="695018"/>
              <a:chOff x="3048740" y="2440022"/>
              <a:chExt cx="1888351" cy="695018"/>
            </a:xfrm>
          </p:grpSpPr>
          <p:pic>
            <p:nvPicPr>
              <p:cNvPr id="35" name="Picture 2">
                <a:extLst>
                  <a:ext uri="{FF2B5EF4-FFF2-40B4-BE49-F238E27FC236}">
                    <a16:creationId xmlns:a16="http://schemas.microsoft.com/office/drawing/2014/main" id="{67B178E9-5165-B147-BC2F-6B25DA8FDE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0997" y="2511236"/>
                <a:ext cx="1766094" cy="5986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A364ED4B-823B-9044-82AF-70F5CF6B7390}"/>
                  </a:ext>
                </a:extLst>
              </p:cNvPr>
              <p:cNvGrpSpPr/>
              <p:nvPr/>
            </p:nvGrpSpPr>
            <p:grpSpPr>
              <a:xfrm rot="4663464">
                <a:off x="3053727" y="2435035"/>
                <a:ext cx="142427" cy="152401"/>
                <a:chOff x="4785756" y="2861953"/>
                <a:chExt cx="142427" cy="152401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D8FABF57-1891-3F47-9F68-DD3D77D16CF5}"/>
                    </a:ext>
                  </a:extLst>
                </p:cNvPr>
                <p:cNvSpPr/>
                <p:nvPr/>
              </p:nvSpPr>
              <p:spPr>
                <a:xfrm>
                  <a:off x="4785756" y="28619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BADC0B74-F03B-3F42-92E7-42D9D1B23EE0}"/>
                    </a:ext>
                  </a:extLst>
                </p:cNvPr>
                <p:cNvSpPr/>
                <p:nvPr/>
              </p:nvSpPr>
              <p:spPr>
                <a:xfrm>
                  <a:off x="4855031" y="294310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65279B89-B307-F747-95E0-8A4F212CBEC6}"/>
                  </a:ext>
                </a:extLst>
              </p:cNvPr>
              <p:cNvGrpSpPr/>
              <p:nvPr/>
            </p:nvGrpSpPr>
            <p:grpSpPr>
              <a:xfrm rot="402711">
                <a:off x="3048967" y="2982639"/>
                <a:ext cx="142427" cy="152401"/>
                <a:chOff x="4785756" y="2861953"/>
                <a:chExt cx="142427" cy="152401"/>
              </a:xfrm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FEA1402F-28DF-4E4E-A392-B83FC95EB6AA}"/>
                    </a:ext>
                  </a:extLst>
                </p:cNvPr>
                <p:cNvSpPr/>
                <p:nvPr/>
              </p:nvSpPr>
              <p:spPr>
                <a:xfrm>
                  <a:off x="4785756" y="28619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2B251FF0-B652-CE4D-98E8-0912C390F2C8}"/>
                    </a:ext>
                  </a:extLst>
                </p:cNvPr>
                <p:cNvSpPr/>
                <p:nvPr/>
              </p:nvSpPr>
              <p:spPr>
                <a:xfrm>
                  <a:off x="4855031" y="294310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EECE52B-56F5-3446-BCCA-7CCA3480B388}"/>
                </a:ext>
              </a:extLst>
            </p:cNvPr>
            <p:cNvGrpSpPr/>
            <p:nvPr/>
          </p:nvGrpSpPr>
          <p:grpSpPr>
            <a:xfrm rot="7823333">
              <a:off x="4604064" y="2397575"/>
              <a:ext cx="142427" cy="152401"/>
              <a:chOff x="4785756" y="2861953"/>
              <a:chExt cx="142427" cy="152401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E75DC450-B260-6444-9E4A-976D891BA969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C13F5CA-0026-0B46-934E-DD2A3FB4A924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59441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1999" cy="758525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1. Molecules we know exist, but magnetic behavior tells a different story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DDAABC-6938-5B45-911A-0AB9B720C8CF}"/>
              </a:ext>
            </a:extLst>
          </p:cNvPr>
          <p:cNvGrpSpPr/>
          <p:nvPr/>
        </p:nvGrpSpPr>
        <p:grpSpPr>
          <a:xfrm rot="2446845">
            <a:off x="8572393" y="7406340"/>
            <a:ext cx="142427" cy="152401"/>
            <a:chOff x="4785756" y="2861953"/>
            <a:chExt cx="142427" cy="15240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145FC5-C8A3-A140-A540-448CF0A5B863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A718B5C-0F9B-884D-AA40-A00D06B5B857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261549-66DA-F248-87A5-F9A0AC03797C}"/>
              </a:ext>
            </a:extLst>
          </p:cNvPr>
          <p:cNvGrpSpPr/>
          <p:nvPr/>
        </p:nvGrpSpPr>
        <p:grpSpPr>
          <a:xfrm rot="2446845">
            <a:off x="10004948" y="7392488"/>
            <a:ext cx="142427" cy="152401"/>
            <a:chOff x="4785756" y="2861953"/>
            <a:chExt cx="142427" cy="152401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3EFE92B-58C8-C642-831E-BC2B0E66FBA6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0A02FE4-7EDC-FF4A-823E-3BBB58BF941C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CD8CAAEB-575D-F44C-961F-DD6EBA6DC735}"/>
              </a:ext>
            </a:extLst>
          </p:cNvPr>
          <p:cNvSpPr/>
          <p:nvPr/>
        </p:nvSpPr>
        <p:spPr>
          <a:xfrm>
            <a:off x="486876" y="2489954"/>
            <a:ext cx="311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</a:t>
            </a:r>
            <a:r>
              <a:rPr lang="en-US" dirty="0" err="1"/>
              <a:t>pB-qAwkgfFQ</a:t>
            </a:r>
            <a:endParaRPr lang="en-US" dirty="0"/>
          </a:p>
        </p:txBody>
      </p:sp>
      <p:pic>
        <p:nvPicPr>
          <p:cNvPr id="31" name="Picture 30">
            <a:hlinkClick r:id="rId2"/>
            <a:extLst>
              <a:ext uri="{FF2B5EF4-FFF2-40B4-BE49-F238E27FC236}">
                <a16:creationId xmlns:a16="http://schemas.microsoft.com/office/drawing/2014/main" id="{91198E8F-1A97-9F4D-90EB-794A3F7FB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50" y="971147"/>
            <a:ext cx="4982601" cy="30376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1C5619-08BA-6741-8352-78389E19DCEA}"/>
              </a:ext>
            </a:extLst>
          </p:cNvPr>
          <p:cNvSpPr txBox="1"/>
          <p:nvPr/>
        </p:nvSpPr>
        <p:spPr>
          <a:xfrm>
            <a:off x="260984" y="4128090"/>
            <a:ext cx="116700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be attracted to a magnet, you have to </a:t>
            </a:r>
            <a:r>
              <a:rPr lang="en-US" sz="2400" i="1" dirty="0"/>
              <a:t>be</a:t>
            </a:r>
            <a:r>
              <a:rPr lang="en-US" sz="2400" dirty="0"/>
              <a:t> a magnet. </a:t>
            </a:r>
            <a:r>
              <a:rPr lang="en-US" sz="2400" b="1" dirty="0"/>
              <a:t>Paired</a:t>
            </a:r>
            <a:r>
              <a:rPr lang="en-US" sz="2400" dirty="0"/>
              <a:t> electrons are not magnets, but </a:t>
            </a:r>
            <a:r>
              <a:rPr lang="en-US" sz="2400" b="1" dirty="0"/>
              <a:t>unpaired electrons </a:t>
            </a:r>
            <a:r>
              <a:rPr lang="en-US" sz="2400" b="1" i="1" dirty="0"/>
              <a:t>are</a:t>
            </a:r>
            <a:r>
              <a:rPr lang="en-US" sz="2400" b="1" dirty="0"/>
              <a:t> magnets</a:t>
            </a:r>
            <a:r>
              <a:rPr lang="en-US" sz="2400" dirty="0"/>
              <a:t>! Molecules are: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Paramagnetic</a:t>
            </a:r>
            <a:r>
              <a:rPr lang="en-US" sz="2400" dirty="0"/>
              <a:t> if they have an unpaired electron (attracted to magnets)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Diamagnetic</a:t>
            </a:r>
            <a:r>
              <a:rPr lang="en-US" sz="2400" dirty="0"/>
              <a:t> if they don’t have any unpaired electron (not attracted to magnets)</a:t>
            </a:r>
          </a:p>
        </p:txBody>
      </p:sp>
    </p:spTree>
    <p:extLst>
      <p:ext uri="{BB962C8B-B14F-4D97-AF65-F5344CB8AC3E}">
        <p14:creationId xmlns:p14="http://schemas.microsoft.com/office/powerpoint/2010/main" val="316873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C7261549-66DA-F248-87A5-F9A0AC03797C}"/>
              </a:ext>
            </a:extLst>
          </p:cNvPr>
          <p:cNvGrpSpPr/>
          <p:nvPr/>
        </p:nvGrpSpPr>
        <p:grpSpPr>
          <a:xfrm rot="2446845">
            <a:off x="10004948" y="7392488"/>
            <a:ext cx="142427" cy="152401"/>
            <a:chOff x="4785756" y="2861953"/>
            <a:chExt cx="142427" cy="152401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3EFE92B-58C8-C642-831E-BC2B0E66FBA6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0A02FE4-7EDC-FF4A-823E-3BBB58BF941C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0C060F34-A3F0-5745-A657-26EF873574AF}"/>
              </a:ext>
            </a:extLst>
          </p:cNvPr>
          <p:cNvSpPr txBox="1"/>
          <p:nvPr/>
        </p:nvSpPr>
        <p:spPr>
          <a:xfrm>
            <a:off x="0" y="18438"/>
            <a:ext cx="119991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Since O</a:t>
            </a:r>
            <a:r>
              <a:rPr lang="en-US" sz="3000" b="1" baseline="-25000" dirty="0"/>
              <a:t>2</a:t>
            </a:r>
            <a:r>
              <a:rPr lang="en-US" sz="3000" b="1" dirty="0"/>
              <a:t> is paramagnetic, this Lewis structure can’t be entirely correct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C601B86-31B4-5B47-A1B9-BC5DF2EC3E02}"/>
              </a:ext>
            </a:extLst>
          </p:cNvPr>
          <p:cNvGrpSpPr/>
          <p:nvPr/>
        </p:nvGrpSpPr>
        <p:grpSpPr>
          <a:xfrm>
            <a:off x="1777117" y="1623646"/>
            <a:ext cx="1989129" cy="704692"/>
            <a:chOff x="4232109" y="3043101"/>
            <a:chExt cx="1989129" cy="704692"/>
          </a:xfrm>
        </p:grpSpPr>
        <p:pic>
          <p:nvPicPr>
            <p:cNvPr id="108" name="Picture 2">
              <a:extLst>
                <a:ext uri="{FF2B5EF4-FFF2-40B4-BE49-F238E27FC236}">
                  <a16:creationId xmlns:a16="http://schemas.microsoft.com/office/drawing/2014/main" id="{A9C365E9-73CD-EC47-9738-F90004D8F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9906" y="3102677"/>
              <a:ext cx="1766094" cy="598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63260BAC-8B67-1F48-A401-4D234EB5068B}"/>
                </a:ext>
              </a:extLst>
            </p:cNvPr>
            <p:cNvGrpSpPr/>
            <p:nvPr/>
          </p:nvGrpSpPr>
          <p:grpSpPr>
            <a:xfrm rot="402711">
              <a:off x="6078811" y="3043101"/>
              <a:ext cx="142427" cy="152401"/>
              <a:chOff x="4785756" y="2861953"/>
              <a:chExt cx="142427" cy="152401"/>
            </a:xfrm>
          </p:grpSpPr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0935174A-52CA-6B49-BF58-5CEC4741B959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F2BE4754-670F-9D4D-BECA-C67494CDDFCB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8CF39599-7B58-C245-8147-AAF95E36B45E}"/>
                </a:ext>
              </a:extLst>
            </p:cNvPr>
            <p:cNvGrpSpPr/>
            <p:nvPr/>
          </p:nvGrpSpPr>
          <p:grpSpPr>
            <a:xfrm rot="4663464">
              <a:off x="6067978" y="3593605"/>
              <a:ext cx="142427" cy="152401"/>
              <a:chOff x="4785756" y="2861953"/>
              <a:chExt cx="142427" cy="152401"/>
            </a:xfrm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554D13EA-AC11-F949-85DB-F1ECCCB9AA94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E90F0611-D085-664F-8E9D-3A88CEFFD0B5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36097603-35A1-D244-920B-D9796EBCC7B8}"/>
                </a:ext>
              </a:extLst>
            </p:cNvPr>
            <p:cNvGrpSpPr/>
            <p:nvPr/>
          </p:nvGrpSpPr>
          <p:grpSpPr>
            <a:xfrm rot="4663464">
              <a:off x="4237096" y="3047788"/>
              <a:ext cx="142427" cy="152401"/>
              <a:chOff x="4785756" y="2861953"/>
              <a:chExt cx="142427" cy="152401"/>
            </a:xfrm>
          </p:grpSpPr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D9459EA7-5E65-2341-A277-5A01B388C640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D64D6415-E284-1543-8FA9-54A9FE9EF52C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322A046A-0370-9649-85AC-2F51F3462B85}"/>
                </a:ext>
              </a:extLst>
            </p:cNvPr>
            <p:cNvGrpSpPr/>
            <p:nvPr/>
          </p:nvGrpSpPr>
          <p:grpSpPr>
            <a:xfrm rot="402711">
              <a:off x="4232336" y="3595392"/>
              <a:ext cx="142427" cy="152401"/>
              <a:chOff x="4785756" y="2861953"/>
              <a:chExt cx="142427" cy="152401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0C3565AB-21B2-4C48-BBCF-7EF000A7EE31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266B7095-DF38-7145-9E54-09906788EB8D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26" name="Picture 225">
            <a:hlinkClick r:id="rId3"/>
            <a:extLst>
              <a:ext uri="{FF2B5EF4-FFF2-40B4-BE49-F238E27FC236}">
                <a16:creationId xmlns:a16="http://schemas.microsoft.com/office/drawing/2014/main" id="{AEEDFA18-1D00-F34C-96FF-3F8AE1886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7381" y="2794360"/>
            <a:ext cx="4982601" cy="3037613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A95C12D-451A-D04C-95AC-E670201757AD}"/>
              </a:ext>
            </a:extLst>
          </p:cNvPr>
          <p:cNvCxnSpPr/>
          <p:nvPr/>
        </p:nvCxnSpPr>
        <p:spPr>
          <a:xfrm flipV="1">
            <a:off x="2640330" y="2794360"/>
            <a:ext cx="0" cy="90896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9AF6CE8-62B0-6B44-AA60-72B8AB7A5566}"/>
              </a:ext>
            </a:extLst>
          </p:cNvPr>
          <p:cNvSpPr txBox="1"/>
          <p:nvPr/>
        </p:nvSpPr>
        <p:spPr>
          <a:xfrm>
            <a:off x="1197766" y="3851501"/>
            <a:ext cx="3120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Is not compatible with </a:t>
            </a:r>
          </a:p>
        </p:txBody>
      </p: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043483A3-A0E4-104E-AEE3-F9D15ED10F54}"/>
              </a:ext>
            </a:extLst>
          </p:cNvPr>
          <p:cNvCxnSpPr>
            <a:cxnSpLocks/>
          </p:cNvCxnSpPr>
          <p:nvPr/>
        </p:nvCxnSpPr>
        <p:spPr>
          <a:xfrm flipV="1">
            <a:off x="4318156" y="4082333"/>
            <a:ext cx="966341" cy="421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163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1999" cy="758525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A hack: electron reshuffling + resonance</a:t>
            </a:r>
            <a:endParaRPr lang="en-US" sz="3000" b="1" i="1" dirty="0">
              <a:latin typeface="+mn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DDAABC-6938-5B45-911A-0AB9B720C8CF}"/>
              </a:ext>
            </a:extLst>
          </p:cNvPr>
          <p:cNvGrpSpPr/>
          <p:nvPr/>
        </p:nvGrpSpPr>
        <p:grpSpPr>
          <a:xfrm rot="2446845">
            <a:off x="8572393" y="7406340"/>
            <a:ext cx="142427" cy="152401"/>
            <a:chOff x="4785756" y="2861953"/>
            <a:chExt cx="142427" cy="15240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145FC5-C8A3-A140-A540-448CF0A5B863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A718B5C-0F9B-884D-AA40-A00D06B5B857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261549-66DA-F248-87A5-F9A0AC03797C}"/>
              </a:ext>
            </a:extLst>
          </p:cNvPr>
          <p:cNvGrpSpPr/>
          <p:nvPr/>
        </p:nvGrpSpPr>
        <p:grpSpPr>
          <a:xfrm rot="2446845">
            <a:off x="10004948" y="7392488"/>
            <a:ext cx="142427" cy="152401"/>
            <a:chOff x="4785756" y="2861953"/>
            <a:chExt cx="142427" cy="152401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3EFE92B-58C8-C642-831E-BC2B0E66FBA6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0A02FE4-7EDC-FF4A-823E-3BBB58BF941C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583EB6-E362-A04F-8404-78259DCC50D8}"/>
              </a:ext>
            </a:extLst>
          </p:cNvPr>
          <p:cNvGrpSpPr/>
          <p:nvPr/>
        </p:nvGrpSpPr>
        <p:grpSpPr>
          <a:xfrm>
            <a:off x="1645195" y="1530667"/>
            <a:ext cx="8290212" cy="5015735"/>
            <a:chOff x="1645195" y="1530667"/>
            <a:chExt cx="8290212" cy="5015735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D7657052-6491-B04E-A4AA-738780ADCDB0}"/>
                </a:ext>
              </a:extLst>
            </p:cNvPr>
            <p:cNvGrpSpPr/>
            <p:nvPr/>
          </p:nvGrpSpPr>
          <p:grpSpPr>
            <a:xfrm>
              <a:off x="1777117" y="1530667"/>
              <a:ext cx="8116507" cy="1345879"/>
              <a:chOff x="1908415" y="1998166"/>
              <a:chExt cx="8116507" cy="1345879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196F3485-51F5-7440-9E63-87C1843DD1E8}"/>
                  </a:ext>
                </a:extLst>
              </p:cNvPr>
              <p:cNvGrpSpPr/>
              <p:nvPr/>
            </p:nvGrpSpPr>
            <p:grpSpPr>
              <a:xfrm>
                <a:off x="1908415" y="1998166"/>
                <a:ext cx="8116507" cy="861774"/>
                <a:chOff x="2193102" y="3081578"/>
                <a:chExt cx="8116507" cy="861774"/>
              </a:xfrm>
            </p:grpSpPr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17B0DB50-5672-EA4C-94B1-8BFCA8FDD4AC}"/>
                    </a:ext>
                  </a:extLst>
                </p:cNvPr>
                <p:cNvSpPr txBox="1"/>
                <p:nvPr/>
              </p:nvSpPr>
              <p:spPr>
                <a:xfrm>
                  <a:off x="7348263" y="3081578"/>
                  <a:ext cx="2961346" cy="861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0" dirty="0"/>
                    <a:t>O     O</a:t>
                  </a:r>
                </a:p>
              </p:txBody>
            </p:sp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83A95A22-00CA-5C45-86CD-9BD17B79498B}"/>
                    </a:ext>
                  </a:extLst>
                </p:cNvPr>
                <p:cNvGrpSpPr/>
                <p:nvPr/>
              </p:nvGrpSpPr>
              <p:grpSpPr>
                <a:xfrm>
                  <a:off x="2193102" y="3174557"/>
                  <a:ext cx="1989129" cy="704692"/>
                  <a:chOff x="4232109" y="3043101"/>
                  <a:chExt cx="1989129" cy="704692"/>
                </a:xfrm>
              </p:grpSpPr>
              <p:pic>
                <p:nvPicPr>
                  <p:cNvPr id="142" name="Picture 2">
                    <a:extLst>
                      <a:ext uri="{FF2B5EF4-FFF2-40B4-BE49-F238E27FC236}">
                        <a16:creationId xmlns:a16="http://schemas.microsoft.com/office/drawing/2014/main" id="{4319D2CB-25D7-524D-B8C3-8CD6D656DB5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329906" y="3102677"/>
                    <a:ext cx="1766094" cy="59867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143" name="Group 142">
                    <a:extLst>
                      <a:ext uri="{FF2B5EF4-FFF2-40B4-BE49-F238E27FC236}">
                        <a16:creationId xmlns:a16="http://schemas.microsoft.com/office/drawing/2014/main" id="{ED98D8A6-759B-1A47-BE33-5135E17A6BBF}"/>
                      </a:ext>
                    </a:extLst>
                  </p:cNvPr>
                  <p:cNvGrpSpPr/>
                  <p:nvPr/>
                </p:nvGrpSpPr>
                <p:grpSpPr>
                  <a:xfrm rot="402711">
                    <a:off x="6078811" y="3043101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153" name="Oval 152">
                      <a:extLst>
                        <a:ext uri="{FF2B5EF4-FFF2-40B4-BE49-F238E27FC236}">
                          <a16:creationId xmlns:a16="http://schemas.microsoft.com/office/drawing/2014/main" id="{2DBDE086-9D36-C84E-8F5E-C3901D6CA6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" name="Oval 153">
                      <a:extLst>
                        <a:ext uri="{FF2B5EF4-FFF2-40B4-BE49-F238E27FC236}">
                          <a16:creationId xmlns:a16="http://schemas.microsoft.com/office/drawing/2014/main" id="{1928100E-270D-3542-9C0D-FBAAAC4AFA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4" name="Group 143">
                    <a:extLst>
                      <a:ext uri="{FF2B5EF4-FFF2-40B4-BE49-F238E27FC236}">
                        <a16:creationId xmlns:a16="http://schemas.microsoft.com/office/drawing/2014/main" id="{8E832A2A-156B-9F42-94F0-61359E8B4B1B}"/>
                      </a:ext>
                    </a:extLst>
                  </p:cNvPr>
                  <p:cNvGrpSpPr/>
                  <p:nvPr/>
                </p:nvGrpSpPr>
                <p:grpSpPr>
                  <a:xfrm rot="4663464">
                    <a:off x="6067978" y="3593605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151" name="Oval 150">
                      <a:extLst>
                        <a:ext uri="{FF2B5EF4-FFF2-40B4-BE49-F238E27FC236}">
                          <a16:creationId xmlns:a16="http://schemas.microsoft.com/office/drawing/2014/main" id="{DF5A618D-9FCD-104C-92A5-847D740F64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E0DA3161-45E3-A542-9D2D-114CE6A3D1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5" name="Group 144">
                    <a:extLst>
                      <a:ext uri="{FF2B5EF4-FFF2-40B4-BE49-F238E27FC236}">
                        <a16:creationId xmlns:a16="http://schemas.microsoft.com/office/drawing/2014/main" id="{0E5384FE-07B0-6D45-B438-E7E30502FC76}"/>
                      </a:ext>
                    </a:extLst>
                  </p:cNvPr>
                  <p:cNvGrpSpPr/>
                  <p:nvPr/>
                </p:nvGrpSpPr>
                <p:grpSpPr>
                  <a:xfrm rot="4663464">
                    <a:off x="4237096" y="3047788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149" name="Oval 148">
                      <a:extLst>
                        <a:ext uri="{FF2B5EF4-FFF2-40B4-BE49-F238E27FC236}">
                          <a16:creationId xmlns:a16="http://schemas.microsoft.com/office/drawing/2014/main" id="{699F23A2-1747-524D-B9AC-A7DE94A383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" name="Oval 149">
                      <a:extLst>
                        <a:ext uri="{FF2B5EF4-FFF2-40B4-BE49-F238E27FC236}">
                          <a16:creationId xmlns:a16="http://schemas.microsoft.com/office/drawing/2014/main" id="{E98A23DB-90B6-6744-BAD9-51046FE4C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6" name="Group 145">
                    <a:extLst>
                      <a:ext uri="{FF2B5EF4-FFF2-40B4-BE49-F238E27FC236}">
                        <a16:creationId xmlns:a16="http://schemas.microsoft.com/office/drawing/2014/main" id="{68DBEB03-D7B0-3547-A92B-71BE57B7E6F1}"/>
                      </a:ext>
                    </a:extLst>
                  </p:cNvPr>
                  <p:cNvGrpSpPr/>
                  <p:nvPr/>
                </p:nvGrpSpPr>
                <p:grpSpPr>
                  <a:xfrm rot="402711">
                    <a:off x="4232336" y="3595392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147" name="Oval 146">
                      <a:extLst>
                        <a:ext uri="{FF2B5EF4-FFF2-40B4-BE49-F238E27FC236}">
                          <a16:creationId xmlns:a16="http://schemas.microsoft.com/office/drawing/2014/main" id="{379F4AD5-0C86-F847-AF23-C62C8D6002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" name="Oval 147">
                      <a:extLst>
                        <a:ext uri="{FF2B5EF4-FFF2-40B4-BE49-F238E27FC236}">
                          <a16:creationId xmlns:a16="http://schemas.microsoft.com/office/drawing/2014/main" id="{F1AA41C9-0EB1-7E4A-B64F-8EE77616AB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8D8E0525-A65E-EE42-8D22-D8F9DFFAD185}"/>
                    </a:ext>
                  </a:extLst>
                </p:cNvPr>
                <p:cNvSpPr/>
                <p:nvPr/>
              </p:nvSpPr>
              <p:spPr>
                <a:xfrm rot="8149729">
                  <a:off x="7679727" y="3161217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36123A0A-4EE0-1F4B-A26C-1B2A5BAFE041}"/>
                    </a:ext>
                  </a:extLst>
                </p:cNvPr>
                <p:cNvSpPr/>
                <p:nvPr/>
              </p:nvSpPr>
              <p:spPr>
                <a:xfrm rot="8149729">
                  <a:off x="7573494" y="3151284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D22A6305-2CC6-6841-B8F6-E395A31FBA7B}"/>
                    </a:ext>
                  </a:extLst>
                </p:cNvPr>
                <p:cNvSpPr/>
                <p:nvPr/>
              </p:nvSpPr>
              <p:spPr>
                <a:xfrm rot="2211058">
                  <a:off x="7313141" y="343661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5C343066-10A6-5D4F-9D5E-BB2DCB98A994}"/>
                    </a:ext>
                  </a:extLst>
                </p:cNvPr>
                <p:cNvSpPr/>
                <p:nvPr/>
              </p:nvSpPr>
              <p:spPr>
                <a:xfrm rot="2211058">
                  <a:off x="7319906" y="3563189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7CE79BE7-C7C3-6542-8369-4EE770E5A3F9}"/>
                    </a:ext>
                  </a:extLst>
                </p:cNvPr>
                <p:cNvSpPr/>
                <p:nvPr/>
              </p:nvSpPr>
              <p:spPr>
                <a:xfrm rot="4663464">
                  <a:off x="7523527" y="3830660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FA198A25-A7A5-5A44-984C-B182601FB216}"/>
                    </a:ext>
                  </a:extLst>
                </p:cNvPr>
                <p:cNvSpPr/>
                <p:nvPr/>
              </p:nvSpPr>
              <p:spPr>
                <a:xfrm rot="4663464">
                  <a:off x="7631432" y="385386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DC533B6A-1613-2E49-9E4B-17BB1909055D}"/>
                    </a:ext>
                  </a:extLst>
                </p:cNvPr>
                <p:cNvSpPr/>
                <p:nvPr/>
              </p:nvSpPr>
              <p:spPr>
                <a:xfrm rot="2211058">
                  <a:off x="9013195" y="3396215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7A6B3C42-1402-D648-9ECB-674A653B5599}"/>
                    </a:ext>
                  </a:extLst>
                </p:cNvPr>
                <p:cNvSpPr/>
                <p:nvPr/>
              </p:nvSpPr>
              <p:spPr>
                <a:xfrm rot="2211058">
                  <a:off x="9009914" y="3502695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59EB0E30-E41D-8D41-97F8-809D29F55481}"/>
                    </a:ext>
                  </a:extLst>
                </p:cNvPr>
                <p:cNvSpPr/>
                <p:nvPr/>
              </p:nvSpPr>
              <p:spPr>
                <a:xfrm rot="7692622">
                  <a:off x="8798421" y="31482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40" name="Oval 139">
                  <a:extLst>
                    <a:ext uri="{FF2B5EF4-FFF2-40B4-BE49-F238E27FC236}">
                      <a16:creationId xmlns:a16="http://schemas.microsoft.com/office/drawing/2014/main" id="{8188D772-97B7-F44D-B436-494F4E2A8C1D}"/>
                    </a:ext>
                  </a:extLst>
                </p:cNvPr>
                <p:cNvSpPr/>
                <p:nvPr/>
              </p:nvSpPr>
              <p:spPr>
                <a:xfrm rot="7692622">
                  <a:off x="8701857" y="3152486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pic>
              <p:nvPicPr>
                <p:cNvPr id="141" name="Picture 2">
                  <a:extLst>
                    <a:ext uri="{FF2B5EF4-FFF2-40B4-BE49-F238E27FC236}">
                      <a16:creationId xmlns:a16="http://schemas.microsoft.com/office/drawing/2014/main" id="{975F11BB-4978-3F44-9670-AF439A95F5A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205" t="53390" r="30906"/>
                <a:stretch/>
              </p:blipFill>
              <p:spPr bwMode="auto">
                <a:xfrm>
                  <a:off x="7872176" y="3429000"/>
                  <a:ext cx="669164" cy="2790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28" name="Arc 127">
                <a:extLst>
                  <a:ext uri="{FF2B5EF4-FFF2-40B4-BE49-F238E27FC236}">
                    <a16:creationId xmlns:a16="http://schemas.microsoft.com/office/drawing/2014/main" id="{96DD5B19-61E7-2B41-B371-4AA0E6EA5E91}"/>
                  </a:ext>
                </a:extLst>
              </p:cNvPr>
              <p:cNvSpPr/>
              <p:nvPr/>
            </p:nvSpPr>
            <p:spPr>
              <a:xfrm flipH="1" flipV="1">
                <a:off x="2260750" y="2129558"/>
                <a:ext cx="574980" cy="1214487"/>
              </a:xfrm>
              <a:prstGeom prst="arc">
                <a:avLst>
                  <a:gd name="adj1" fmla="val 11137144"/>
                  <a:gd name="adj2" fmla="val 19542049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53A5D228-E082-B540-A3A8-9CB8FDDEFCA7}"/>
                </a:ext>
              </a:extLst>
            </p:cNvPr>
            <p:cNvGrpSpPr/>
            <p:nvPr/>
          </p:nvGrpSpPr>
          <p:grpSpPr>
            <a:xfrm>
              <a:off x="1645195" y="5195941"/>
              <a:ext cx="8116507" cy="1350461"/>
              <a:chOff x="1908415" y="1998166"/>
              <a:chExt cx="8116507" cy="1350461"/>
            </a:xfrm>
          </p:grpSpPr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271F2C2C-C692-FB4E-B346-664C9252424A}"/>
                  </a:ext>
                </a:extLst>
              </p:cNvPr>
              <p:cNvGrpSpPr/>
              <p:nvPr/>
            </p:nvGrpSpPr>
            <p:grpSpPr>
              <a:xfrm>
                <a:off x="1908415" y="1998166"/>
                <a:ext cx="8116507" cy="861774"/>
                <a:chOff x="2193102" y="3081578"/>
                <a:chExt cx="8116507" cy="861774"/>
              </a:xfrm>
            </p:grpSpPr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C62D5A22-CA6B-3C41-A01B-407BA5F7D930}"/>
                    </a:ext>
                  </a:extLst>
                </p:cNvPr>
                <p:cNvSpPr txBox="1"/>
                <p:nvPr/>
              </p:nvSpPr>
              <p:spPr>
                <a:xfrm>
                  <a:off x="7348263" y="3081578"/>
                  <a:ext cx="2961346" cy="861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0" dirty="0"/>
                    <a:t>O     O</a:t>
                  </a:r>
                </a:p>
              </p:txBody>
            </p:sp>
            <p:grpSp>
              <p:nvGrpSpPr>
                <p:cNvPr id="160" name="Group 159">
                  <a:extLst>
                    <a:ext uri="{FF2B5EF4-FFF2-40B4-BE49-F238E27FC236}">
                      <a16:creationId xmlns:a16="http://schemas.microsoft.com/office/drawing/2014/main" id="{143C468F-EA62-F441-8EE5-5B50D1822F28}"/>
                    </a:ext>
                  </a:extLst>
                </p:cNvPr>
                <p:cNvGrpSpPr/>
                <p:nvPr/>
              </p:nvGrpSpPr>
              <p:grpSpPr>
                <a:xfrm>
                  <a:off x="2193102" y="3174557"/>
                  <a:ext cx="1989129" cy="704692"/>
                  <a:chOff x="4232109" y="3043101"/>
                  <a:chExt cx="1989129" cy="704692"/>
                </a:xfrm>
              </p:grpSpPr>
              <p:pic>
                <p:nvPicPr>
                  <p:cNvPr id="172" name="Picture 2">
                    <a:extLst>
                      <a:ext uri="{FF2B5EF4-FFF2-40B4-BE49-F238E27FC236}">
                        <a16:creationId xmlns:a16="http://schemas.microsoft.com/office/drawing/2014/main" id="{75EDD357-0637-2E4B-96F8-7439BDA22E3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329906" y="3102677"/>
                    <a:ext cx="1766094" cy="59867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59466C35-58DF-F84D-8828-171C9F1DAAC8}"/>
                      </a:ext>
                    </a:extLst>
                  </p:cNvPr>
                  <p:cNvGrpSpPr/>
                  <p:nvPr/>
                </p:nvGrpSpPr>
                <p:grpSpPr>
                  <a:xfrm rot="402711">
                    <a:off x="6078811" y="3043101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183" name="Oval 182">
                      <a:extLst>
                        <a:ext uri="{FF2B5EF4-FFF2-40B4-BE49-F238E27FC236}">
                          <a16:creationId xmlns:a16="http://schemas.microsoft.com/office/drawing/2014/main" id="{55CB3C91-2F53-ED49-ABE3-B25617A613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4" name="Oval 183">
                      <a:extLst>
                        <a:ext uri="{FF2B5EF4-FFF2-40B4-BE49-F238E27FC236}">
                          <a16:creationId xmlns:a16="http://schemas.microsoft.com/office/drawing/2014/main" id="{E0291704-B502-5E42-8553-16EC1633BD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74" name="Group 173">
                    <a:extLst>
                      <a:ext uri="{FF2B5EF4-FFF2-40B4-BE49-F238E27FC236}">
                        <a16:creationId xmlns:a16="http://schemas.microsoft.com/office/drawing/2014/main" id="{08027D1F-B697-6C48-A09F-CDFD336D3CB0}"/>
                      </a:ext>
                    </a:extLst>
                  </p:cNvPr>
                  <p:cNvGrpSpPr/>
                  <p:nvPr/>
                </p:nvGrpSpPr>
                <p:grpSpPr>
                  <a:xfrm rot="4663464">
                    <a:off x="6067978" y="3593605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181" name="Oval 180">
                      <a:extLst>
                        <a:ext uri="{FF2B5EF4-FFF2-40B4-BE49-F238E27FC236}">
                          <a16:creationId xmlns:a16="http://schemas.microsoft.com/office/drawing/2014/main" id="{79D62E22-4D81-884D-9ECF-8DD993EF00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2" name="Oval 181">
                      <a:extLst>
                        <a:ext uri="{FF2B5EF4-FFF2-40B4-BE49-F238E27FC236}">
                          <a16:creationId xmlns:a16="http://schemas.microsoft.com/office/drawing/2014/main" id="{AE2A6D39-14AB-8445-980E-2AF4B2E5B0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75" name="Group 174">
                    <a:extLst>
                      <a:ext uri="{FF2B5EF4-FFF2-40B4-BE49-F238E27FC236}">
                        <a16:creationId xmlns:a16="http://schemas.microsoft.com/office/drawing/2014/main" id="{AE9373D7-FF5B-F548-A1AF-8F61792F284A}"/>
                      </a:ext>
                    </a:extLst>
                  </p:cNvPr>
                  <p:cNvGrpSpPr/>
                  <p:nvPr/>
                </p:nvGrpSpPr>
                <p:grpSpPr>
                  <a:xfrm rot="4663464">
                    <a:off x="4237096" y="3047788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179" name="Oval 178">
                      <a:extLst>
                        <a:ext uri="{FF2B5EF4-FFF2-40B4-BE49-F238E27FC236}">
                          <a16:creationId xmlns:a16="http://schemas.microsoft.com/office/drawing/2014/main" id="{BDFF1133-A73E-B148-A67B-748A68FD67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0" name="Oval 179">
                      <a:extLst>
                        <a:ext uri="{FF2B5EF4-FFF2-40B4-BE49-F238E27FC236}">
                          <a16:creationId xmlns:a16="http://schemas.microsoft.com/office/drawing/2014/main" id="{AC08186B-6A3C-E049-8C41-95E283A0C6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76" name="Group 175">
                    <a:extLst>
                      <a:ext uri="{FF2B5EF4-FFF2-40B4-BE49-F238E27FC236}">
                        <a16:creationId xmlns:a16="http://schemas.microsoft.com/office/drawing/2014/main" id="{EE5ECDC3-7E35-CF4C-8BB5-8BEE134EF34A}"/>
                      </a:ext>
                    </a:extLst>
                  </p:cNvPr>
                  <p:cNvGrpSpPr/>
                  <p:nvPr/>
                </p:nvGrpSpPr>
                <p:grpSpPr>
                  <a:xfrm rot="402711">
                    <a:off x="4232336" y="3595392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8CE28DA-DABE-DA41-9782-6877FF2079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8" name="Oval 177">
                      <a:extLst>
                        <a:ext uri="{FF2B5EF4-FFF2-40B4-BE49-F238E27FC236}">
                          <a16:creationId xmlns:a16="http://schemas.microsoft.com/office/drawing/2014/main" id="{47B06633-7303-B44B-B8BB-4EC6E29C8A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sp>
              <p:nvSpPr>
                <p:cNvPr id="161" name="Oval 160">
                  <a:extLst>
                    <a:ext uri="{FF2B5EF4-FFF2-40B4-BE49-F238E27FC236}">
                      <a16:creationId xmlns:a16="http://schemas.microsoft.com/office/drawing/2014/main" id="{97813053-5081-8C45-B844-A61057E1DEBD}"/>
                    </a:ext>
                  </a:extLst>
                </p:cNvPr>
                <p:cNvSpPr/>
                <p:nvPr/>
              </p:nvSpPr>
              <p:spPr>
                <a:xfrm rot="8149729">
                  <a:off x="7679727" y="3161217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Oval 161">
                  <a:extLst>
                    <a:ext uri="{FF2B5EF4-FFF2-40B4-BE49-F238E27FC236}">
                      <a16:creationId xmlns:a16="http://schemas.microsoft.com/office/drawing/2014/main" id="{BCAA0D43-D436-2542-BE84-BBE01D823340}"/>
                    </a:ext>
                  </a:extLst>
                </p:cNvPr>
                <p:cNvSpPr/>
                <p:nvPr/>
              </p:nvSpPr>
              <p:spPr>
                <a:xfrm rot="8149729">
                  <a:off x="7573494" y="3151284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Oval 162">
                  <a:extLst>
                    <a:ext uri="{FF2B5EF4-FFF2-40B4-BE49-F238E27FC236}">
                      <a16:creationId xmlns:a16="http://schemas.microsoft.com/office/drawing/2014/main" id="{98282366-7162-A448-BB17-8F78C08F0F47}"/>
                    </a:ext>
                  </a:extLst>
                </p:cNvPr>
                <p:cNvSpPr/>
                <p:nvPr/>
              </p:nvSpPr>
              <p:spPr>
                <a:xfrm rot="2211058">
                  <a:off x="7313141" y="343661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4875B025-500D-2D43-8F7E-60E9A727B672}"/>
                    </a:ext>
                  </a:extLst>
                </p:cNvPr>
                <p:cNvSpPr/>
                <p:nvPr/>
              </p:nvSpPr>
              <p:spPr>
                <a:xfrm rot="2211058">
                  <a:off x="7319906" y="3563189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Oval 164">
                  <a:extLst>
                    <a:ext uri="{FF2B5EF4-FFF2-40B4-BE49-F238E27FC236}">
                      <a16:creationId xmlns:a16="http://schemas.microsoft.com/office/drawing/2014/main" id="{9499AA97-70D3-5A4A-B715-18244DEDD014}"/>
                    </a:ext>
                  </a:extLst>
                </p:cNvPr>
                <p:cNvSpPr/>
                <p:nvPr/>
              </p:nvSpPr>
              <p:spPr>
                <a:xfrm rot="4663464">
                  <a:off x="8755169" y="3811999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E58BEB99-6D33-1646-9158-122E6329565F}"/>
                    </a:ext>
                  </a:extLst>
                </p:cNvPr>
                <p:cNvSpPr/>
                <p:nvPr/>
              </p:nvSpPr>
              <p:spPr>
                <a:xfrm rot="4663464">
                  <a:off x="7631432" y="385386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352B111-4DE2-BA45-BD6E-B76F13E98E7A}"/>
                    </a:ext>
                  </a:extLst>
                </p:cNvPr>
                <p:cNvSpPr/>
                <p:nvPr/>
              </p:nvSpPr>
              <p:spPr>
                <a:xfrm rot="2211058">
                  <a:off x="9013195" y="3396215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2B95E647-4FE1-F94E-81B5-719BF588F80E}"/>
                    </a:ext>
                  </a:extLst>
                </p:cNvPr>
                <p:cNvSpPr/>
                <p:nvPr/>
              </p:nvSpPr>
              <p:spPr>
                <a:xfrm rot="2211058">
                  <a:off x="9009914" y="3502695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6E74668B-83CD-B047-B5D6-244244B1DD46}"/>
                    </a:ext>
                  </a:extLst>
                </p:cNvPr>
                <p:cNvSpPr/>
                <p:nvPr/>
              </p:nvSpPr>
              <p:spPr>
                <a:xfrm rot="7692622">
                  <a:off x="8798421" y="31482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0" name="Oval 169">
                  <a:extLst>
                    <a:ext uri="{FF2B5EF4-FFF2-40B4-BE49-F238E27FC236}">
                      <a16:creationId xmlns:a16="http://schemas.microsoft.com/office/drawing/2014/main" id="{48B91597-AABF-FA4E-A2FE-3AFE362029EC}"/>
                    </a:ext>
                  </a:extLst>
                </p:cNvPr>
                <p:cNvSpPr/>
                <p:nvPr/>
              </p:nvSpPr>
              <p:spPr>
                <a:xfrm rot="7692622">
                  <a:off x="8701857" y="3152486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pic>
              <p:nvPicPr>
                <p:cNvPr id="171" name="Picture 2">
                  <a:extLst>
                    <a:ext uri="{FF2B5EF4-FFF2-40B4-BE49-F238E27FC236}">
                      <a16:creationId xmlns:a16="http://schemas.microsoft.com/office/drawing/2014/main" id="{0EDF2491-9FDA-054E-A24A-DD81771D8E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205" t="53390" r="30906"/>
                <a:stretch/>
              </p:blipFill>
              <p:spPr bwMode="auto">
                <a:xfrm>
                  <a:off x="7872176" y="3429000"/>
                  <a:ext cx="669164" cy="2790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57" name="Arc 156">
                <a:extLst>
                  <a:ext uri="{FF2B5EF4-FFF2-40B4-BE49-F238E27FC236}">
                    <a16:creationId xmlns:a16="http://schemas.microsoft.com/office/drawing/2014/main" id="{3F36E174-BE46-444B-8DB5-0213480DBBE5}"/>
                  </a:ext>
                </a:extLst>
              </p:cNvPr>
              <p:cNvSpPr/>
              <p:nvPr/>
            </p:nvSpPr>
            <p:spPr>
              <a:xfrm flipH="1" flipV="1">
                <a:off x="2260750" y="2129558"/>
                <a:ext cx="574980" cy="1214487"/>
              </a:xfrm>
              <a:prstGeom prst="arc">
                <a:avLst>
                  <a:gd name="adj1" fmla="val 11137144"/>
                  <a:gd name="adj2" fmla="val 19542049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Arc 157">
                <a:extLst>
                  <a:ext uri="{FF2B5EF4-FFF2-40B4-BE49-F238E27FC236}">
                    <a16:creationId xmlns:a16="http://schemas.microsoft.com/office/drawing/2014/main" id="{113B468E-9E88-2542-9085-BD3FF37615DB}"/>
                  </a:ext>
                </a:extLst>
              </p:cNvPr>
              <p:cNvSpPr/>
              <p:nvPr/>
            </p:nvSpPr>
            <p:spPr>
              <a:xfrm flipV="1">
                <a:off x="2969109" y="2150167"/>
                <a:ext cx="567099" cy="1198460"/>
              </a:xfrm>
              <a:prstGeom prst="arc">
                <a:avLst>
                  <a:gd name="adj1" fmla="val 11137144"/>
                  <a:gd name="adj2" fmla="val 19542049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E22F55AF-68A2-0E4E-8357-2CB310A037E2}"/>
                </a:ext>
              </a:extLst>
            </p:cNvPr>
            <p:cNvGrpSpPr/>
            <p:nvPr/>
          </p:nvGrpSpPr>
          <p:grpSpPr>
            <a:xfrm>
              <a:off x="1818900" y="3250333"/>
              <a:ext cx="8116507" cy="861774"/>
              <a:chOff x="2193102" y="3081578"/>
              <a:chExt cx="8116507" cy="861774"/>
            </a:xfrm>
          </p:grpSpPr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0B1A1660-1CBF-754F-868E-F3BBCD449C7E}"/>
                  </a:ext>
                </a:extLst>
              </p:cNvPr>
              <p:cNvSpPr txBox="1"/>
              <p:nvPr/>
            </p:nvSpPr>
            <p:spPr>
              <a:xfrm>
                <a:off x="7348263" y="3081578"/>
                <a:ext cx="296134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dirty="0"/>
                  <a:t>O     O</a:t>
                </a:r>
              </a:p>
            </p:txBody>
          </p: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40F4BC84-CBAC-2B44-BE05-7E33EBFF7F11}"/>
                  </a:ext>
                </a:extLst>
              </p:cNvPr>
              <p:cNvGrpSpPr/>
              <p:nvPr/>
            </p:nvGrpSpPr>
            <p:grpSpPr>
              <a:xfrm>
                <a:off x="2193102" y="3174557"/>
                <a:ext cx="1989129" cy="704692"/>
                <a:chOff x="4232109" y="3043101"/>
                <a:chExt cx="1989129" cy="704692"/>
              </a:xfrm>
            </p:grpSpPr>
            <p:pic>
              <p:nvPicPr>
                <p:cNvPr id="199" name="Picture 2">
                  <a:extLst>
                    <a:ext uri="{FF2B5EF4-FFF2-40B4-BE49-F238E27FC236}">
                      <a16:creationId xmlns:a16="http://schemas.microsoft.com/office/drawing/2014/main" id="{55361974-E4FC-2345-8259-4DD998A30DA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29906" y="3102677"/>
                  <a:ext cx="1766094" cy="5986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200" name="Group 199">
                  <a:extLst>
                    <a:ext uri="{FF2B5EF4-FFF2-40B4-BE49-F238E27FC236}">
                      <a16:creationId xmlns:a16="http://schemas.microsoft.com/office/drawing/2014/main" id="{27767AE3-FF68-1D4A-8CB1-456DC3B18C8A}"/>
                    </a:ext>
                  </a:extLst>
                </p:cNvPr>
                <p:cNvGrpSpPr/>
                <p:nvPr/>
              </p:nvGrpSpPr>
              <p:grpSpPr>
                <a:xfrm rot="402711">
                  <a:off x="6078811" y="3043101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210" name="Oval 209">
                    <a:extLst>
                      <a:ext uri="{FF2B5EF4-FFF2-40B4-BE49-F238E27FC236}">
                        <a16:creationId xmlns:a16="http://schemas.microsoft.com/office/drawing/2014/main" id="{EB415FF8-295B-DE47-B0D3-A087B3225A55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1" name="Oval 210">
                    <a:extLst>
                      <a:ext uri="{FF2B5EF4-FFF2-40B4-BE49-F238E27FC236}">
                        <a16:creationId xmlns:a16="http://schemas.microsoft.com/office/drawing/2014/main" id="{A560B171-D626-FB49-8088-E2B232D858DB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1" name="Group 200">
                  <a:extLst>
                    <a:ext uri="{FF2B5EF4-FFF2-40B4-BE49-F238E27FC236}">
                      <a16:creationId xmlns:a16="http://schemas.microsoft.com/office/drawing/2014/main" id="{8D8C4DA4-25C2-114C-9814-6DCB3C793DF1}"/>
                    </a:ext>
                  </a:extLst>
                </p:cNvPr>
                <p:cNvGrpSpPr/>
                <p:nvPr/>
              </p:nvGrpSpPr>
              <p:grpSpPr>
                <a:xfrm rot="4663464">
                  <a:off x="6067978" y="3593605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208" name="Oval 207">
                    <a:extLst>
                      <a:ext uri="{FF2B5EF4-FFF2-40B4-BE49-F238E27FC236}">
                        <a16:creationId xmlns:a16="http://schemas.microsoft.com/office/drawing/2014/main" id="{4DBA3E66-93B2-6B40-9F13-94929C91871E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9" name="Oval 208">
                    <a:extLst>
                      <a:ext uri="{FF2B5EF4-FFF2-40B4-BE49-F238E27FC236}">
                        <a16:creationId xmlns:a16="http://schemas.microsoft.com/office/drawing/2014/main" id="{A1E0E433-75B3-0244-BFC6-6C5AD1D45EB9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2" name="Group 201">
                  <a:extLst>
                    <a:ext uri="{FF2B5EF4-FFF2-40B4-BE49-F238E27FC236}">
                      <a16:creationId xmlns:a16="http://schemas.microsoft.com/office/drawing/2014/main" id="{18032B2C-2D3E-594D-BCA2-35991A3709A1}"/>
                    </a:ext>
                  </a:extLst>
                </p:cNvPr>
                <p:cNvGrpSpPr/>
                <p:nvPr/>
              </p:nvGrpSpPr>
              <p:grpSpPr>
                <a:xfrm rot="4663464">
                  <a:off x="4237096" y="3047788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206" name="Oval 205">
                    <a:extLst>
                      <a:ext uri="{FF2B5EF4-FFF2-40B4-BE49-F238E27FC236}">
                        <a16:creationId xmlns:a16="http://schemas.microsoft.com/office/drawing/2014/main" id="{AD8410F0-CBB0-C847-A4DA-A692E9CE10F8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7" name="Oval 206">
                    <a:extLst>
                      <a:ext uri="{FF2B5EF4-FFF2-40B4-BE49-F238E27FC236}">
                        <a16:creationId xmlns:a16="http://schemas.microsoft.com/office/drawing/2014/main" id="{7081A7FA-BC26-D94D-A9F4-DE05F164733C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3" name="Group 202">
                  <a:extLst>
                    <a:ext uri="{FF2B5EF4-FFF2-40B4-BE49-F238E27FC236}">
                      <a16:creationId xmlns:a16="http://schemas.microsoft.com/office/drawing/2014/main" id="{B87CAF4C-0B6D-854E-B1C3-74F67BA99255}"/>
                    </a:ext>
                  </a:extLst>
                </p:cNvPr>
                <p:cNvGrpSpPr/>
                <p:nvPr/>
              </p:nvGrpSpPr>
              <p:grpSpPr>
                <a:xfrm rot="402711">
                  <a:off x="4232336" y="3595392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204" name="Oval 203">
                    <a:extLst>
                      <a:ext uri="{FF2B5EF4-FFF2-40B4-BE49-F238E27FC236}">
                        <a16:creationId xmlns:a16="http://schemas.microsoft.com/office/drawing/2014/main" id="{C7214873-85B8-BF40-BCC6-38C6A473D7AA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5" name="Oval 204">
                    <a:extLst>
                      <a:ext uri="{FF2B5EF4-FFF2-40B4-BE49-F238E27FC236}">
                        <a16:creationId xmlns:a16="http://schemas.microsoft.com/office/drawing/2014/main" id="{4EAED0AB-3E17-A64F-99CB-E30330F8CDA6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22093064-3975-9A43-8182-7EA6BD8D1BF0}"/>
                  </a:ext>
                </a:extLst>
              </p:cNvPr>
              <p:cNvSpPr/>
              <p:nvPr/>
            </p:nvSpPr>
            <p:spPr>
              <a:xfrm rot="8149729">
                <a:off x="7679727" y="3161217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ACC9AEA1-3901-2745-91CF-5D00AB8FDB07}"/>
                  </a:ext>
                </a:extLst>
              </p:cNvPr>
              <p:cNvSpPr/>
              <p:nvPr/>
            </p:nvSpPr>
            <p:spPr>
              <a:xfrm rot="8149729">
                <a:off x="7573494" y="3151284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112A8B6A-E80F-8E44-8AD5-9A29DDA91473}"/>
                  </a:ext>
                </a:extLst>
              </p:cNvPr>
              <p:cNvSpPr/>
              <p:nvPr/>
            </p:nvSpPr>
            <p:spPr>
              <a:xfrm rot="2211058">
                <a:off x="7313141" y="343661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64F2477A-CE94-0148-9092-3C635D6FB444}"/>
                  </a:ext>
                </a:extLst>
              </p:cNvPr>
              <p:cNvSpPr/>
              <p:nvPr/>
            </p:nvSpPr>
            <p:spPr>
              <a:xfrm rot="2211058">
                <a:off x="7319906" y="3563189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7EF0940E-29BA-B642-BC48-79EC5B231669}"/>
                  </a:ext>
                </a:extLst>
              </p:cNvPr>
              <p:cNvSpPr/>
              <p:nvPr/>
            </p:nvSpPr>
            <p:spPr>
              <a:xfrm rot="4663464">
                <a:off x="8680521" y="3849321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F09D9078-7607-CB47-84F5-F2D87642FEBA}"/>
                  </a:ext>
                </a:extLst>
              </p:cNvPr>
              <p:cNvSpPr/>
              <p:nvPr/>
            </p:nvSpPr>
            <p:spPr>
              <a:xfrm rot="4663464">
                <a:off x="8844409" y="385386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A4781170-75A5-1F46-B8B5-9133364003C1}"/>
                  </a:ext>
                </a:extLst>
              </p:cNvPr>
              <p:cNvSpPr/>
              <p:nvPr/>
            </p:nvSpPr>
            <p:spPr>
              <a:xfrm rot="2211058">
                <a:off x="9013195" y="3396215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B3E648D9-65AF-1245-95C5-2E34797E1DA1}"/>
                  </a:ext>
                </a:extLst>
              </p:cNvPr>
              <p:cNvSpPr/>
              <p:nvPr/>
            </p:nvSpPr>
            <p:spPr>
              <a:xfrm rot="2211058">
                <a:off x="9009914" y="3502695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C6F56515-A378-E444-A253-AA6B57AAF32B}"/>
                  </a:ext>
                </a:extLst>
              </p:cNvPr>
              <p:cNvSpPr/>
              <p:nvPr/>
            </p:nvSpPr>
            <p:spPr>
              <a:xfrm rot="7692622">
                <a:off x="8798421" y="31482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59A47646-8E9A-FF47-BC79-933403A0CAA6}"/>
                  </a:ext>
                </a:extLst>
              </p:cNvPr>
              <p:cNvSpPr/>
              <p:nvPr/>
            </p:nvSpPr>
            <p:spPr>
              <a:xfrm rot="7692622">
                <a:off x="8701857" y="3152486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pic>
            <p:nvPicPr>
              <p:cNvPr id="198" name="Picture 2">
                <a:extLst>
                  <a:ext uri="{FF2B5EF4-FFF2-40B4-BE49-F238E27FC236}">
                    <a16:creationId xmlns:a16="http://schemas.microsoft.com/office/drawing/2014/main" id="{28A89260-20BC-F44F-A51B-8B99CECC53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205" t="53390" r="30906"/>
              <a:stretch/>
            </p:blipFill>
            <p:spPr bwMode="auto">
              <a:xfrm>
                <a:off x="7872176" y="3429000"/>
                <a:ext cx="669164" cy="279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2" name="Arc 211">
              <a:extLst>
                <a:ext uri="{FF2B5EF4-FFF2-40B4-BE49-F238E27FC236}">
                  <a16:creationId xmlns:a16="http://schemas.microsoft.com/office/drawing/2014/main" id="{8A669D9B-FD15-734B-915D-E1FC8B199201}"/>
                </a:ext>
              </a:extLst>
            </p:cNvPr>
            <p:cNvSpPr/>
            <p:nvPr/>
          </p:nvSpPr>
          <p:spPr>
            <a:xfrm flipV="1">
              <a:off x="2746215" y="3381724"/>
              <a:ext cx="521972" cy="1198459"/>
            </a:xfrm>
            <a:prstGeom prst="arc">
              <a:avLst>
                <a:gd name="adj1" fmla="val 11137144"/>
                <a:gd name="adj2" fmla="val 19542049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D68294E8-784A-254F-8657-D690FF19ED71}"/>
                </a:ext>
              </a:extLst>
            </p:cNvPr>
            <p:cNvGrpSpPr/>
            <p:nvPr/>
          </p:nvGrpSpPr>
          <p:grpSpPr>
            <a:xfrm>
              <a:off x="4504273" y="3244212"/>
              <a:ext cx="1917336" cy="445854"/>
              <a:chOff x="4504273" y="3244212"/>
              <a:chExt cx="1917336" cy="445854"/>
            </a:xfrm>
          </p:grpSpPr>
          <p:cxnSp>
            <p:nvCxnSpPr>
              <p:cNvPr id="214" name="Straight Arrow Connector 213">
                <a:extLst>
                  <a:ext uri="{FF2B5EF4-FFF2-40B4-BE49-F238E27FC236}">
                    <a16:creationId xmlns:a16="http://schemas.microsoft.com/office/drawing/2014/main" id="{E977433C-4770-5C43-A189-4F85CDBF5ED8}"/>
                  </a:ext>
                </a:extLst>
              </p:cNvPr>
              <p:cNvCxnSpPr/>
              <p:nvPr/>
            </p:nvCxnSpPr>
            <p:spPr>
              <a:xfrm>
                <a:off x="4504273" y="3690066"/>
                <a:ext cx="1911208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04374DFC-4A4C-1F4E-9D97-2C3CC9C917A8}"/>
                  </a:ext>
                </a:extLst>
              </p:cNvPr>
              <p:cNvSpPr/>
              <p:nvPr/>
            </p:nvSpPr>
            <p:spPr>
              <a:xfrm>
                <a:off x="4627143" y="3244212"/>
                <a:ext cx="17944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/>
                  <a:t>electron-pushing</a:t>
                </a:r>
                <a:endParaRPr lang="en-US" dirty="0"/>
              </a:p>
            </p:txBody>
          </p:sp>
        </p:grp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9DF1BD0C-7844-C947-9137-972DE8C00217}"/>
                </a:ext>
              </a:extLst>
            </p:cNvPr>
            <p:cNvCxnSpPr/>
            <p:nvPr/>
          </p:nvCxnSpPr>
          <p:spPr>
            <a:xfrm>
              <a:off x="4432633" y="1976521"/>
              <a:ext cx="1911208" cy="0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35B7C187-98AE-F040-9120-71190F740E33}"/>
                </a:ext>
              </a:extLst>
            </p:cNvPr>
            <p:cNvSpPr/>
            <p:nvPr/>
          </p:nvSpPr>
          <p:spPr>
            <a:xfrm>
              <a:off x="4555503" y="1530667"/>
              <a:ext cx="17944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electron-pushing</a:t>
              </a:r>
              <a:endParaRPr lang="en-US" dirty="0"/>
            </a:p>
          </p:txBody>
        </p: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A856F34D-A27A-4D43-BC48-95F70441D2B6}"/>
                </a:ext>
              </a:extLst>
            </p:cNvPr>
            <p:cNvCxnSpPr/>
            <p:nvPr/>
          </p:nvCxnSpPr>
          <p:spPr>
            <a:xfrm>
              <a:off x="4507385" y="5615285"/>
              <a:ext cx="1911208" cy="0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70B89DFD-5346-BD4D-A4C0-F077C511C243}"/>
                </a:ext>
              </a:extLst>
            </p:cNvPr>
            <p:cNvSpPr/>
            <p:nvPr/>
          </p:nvSpPr>
          <p:spPr>
            <a:xfrm>
              <a:off x="4630255" y="5169431"/>
              <a:ext cx="17944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electron-pushing</a:t>
              </a:r>
              <a:endParaRPr lang="en-US" dirty="0"/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0C060F34-A3F0-5745-A657-26EF873574AF}"/>
              </a:ext>
            </a:extLst>
          </p:cNvPr>
          <p:cNvSpPr txBox="1"/>
          <p:nvPr/>
        </p:nvSpPr>
        <p:spPr>
          <a:xfrm>
            <a:off x="0" y="598534"/>
            <a:ext cx="11999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Electron-reshuffling</a:t>
            </a:r>
            <a:r>
              <a:rPr lang="en-US" sz="2400" dirty="0"/>
              <a:t>: exchanging a </a:t>
            </a:r>
            <a:r>
              <a:rPr lang="en-US" sz="2400" b="1" dirty="0"/>
              <a:t>bond</a:t>
            </a:r>
            <a:r>
              <a:rPr lang="en-US" sz="2400" dirty="0"/>
              <a:t> for </a:t>
            </a:r>
            <a:r>
              <a:rPr lang="en-US" sz="2400" b="1" dirty="0"/>
              <a:t>two electrons </a:t>
            </a:r>
            <a:r>
              <a:rPr lang="en-US" sz="2400" dirty="0"/>
              <a:t>(paired or unpaired), or </a:t>
            </a:r>
            <a:r>
              <a:rPr lang="en-US" sz="2400" b="1" dirty="0"/>
              <a:t>vice versa</a:t>
            </a:r>
            <a:r>
              <a:rPr lang="en-US" sz="2400" dirty="0"/>
              <a:t>.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12448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>
            <a:extLst>
              <a:ext uri="{FF2B5EF4-FFF2-40B4-BE49-F238E27FC236}">
                <a16:creationId xmlns:a16="http://schemas.microsoft.com/office/drawing/2014/main" id="{C3B5002F-961F-1F4F-84E7-483BC76B5723}"/>
              </a:ext>
            </a:extLst>
          </p:cNvPr>
          <p:cNvSpPr txBox="1"/>
          <p:nvPr/>
        </p:nvSpPr>
        <p:spPr>
          <a:xfrm>
            <a:off x="9399752" y="1455745"/>
            <a:ext cx="2569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 an octet on the right-hand O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7616A17-1BAE-E14A-A5AE-202E92277201}"/>
              </a:ext>
            </a:extLst>
          </p:cNvPr>
          <p:cNvGrpSpPr/>
          <p:nvPr/>
        </p:nvGrpSpPr>
        <p:grpSpPr>
          <a:xfrm>
            <a:off x="1645195" y="1530667"/>
            <a:ext cx="8290212" cy="5015735"/>
            <a:chOff x="1645195" y="1530667"/>
            <a:chExt cx="8290212" cy="5015735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18777E7-A544-0940-B49D-4C3D5523D6D9}"/>
                </a:ext>
              </a:extLst>
            </p:cNvPr>
            <p:cNvGrpSpPr/>
            <p:nvPr/>
          </p:nvGrpSpPr>
          <p:grpSpPr>
            <a:xfrm>
              <a:off x="1777117" y="1530667"/>
              <a:ext cx="8116507" cy="1345879"/>
              <a:chOff x="1908415" y="1998166"/>
              <a:chExt cx="8116507" cy="1345879"/>
            </a:xfrm>
          </p:grpSpPr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8E4908E8-8F03-4D49-89CB-17AE4E5E3969}"/>
                  </a:ext>
                </a:extLst>
              </p:cNvPr>
              <p:cNvGrpSpPr/>
              <p:nvPr/>
            </p:nvGrpSpPr>
            <p:grpSpPr>
              <a:xfrm>
                <a:off x="1908415" y="1998166"/>
                <a:ext cx="8116507" cy="861774"/>
                <a:chOff x="2193102" y="3081578"/>
                <a:chExt cx="8116507" cy="861774"/>
              </a:xfrm>
            </p:grpSpPr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22AD484E-4353-4843-92D1-0EF95B23709C}"/>
                    </a:ext>
                  </a:extLst>
                </p:cNvPr>
                <p:cNvSpPr txBox="1"/>
                <p:nvPr/>
              </p:nvSpPr>
              <p:spPr>
                <a:xfrm>
                  <a:off x="7348263" y="3081578"/>
                  <a:ext cx="2961346" cy="861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0" dirty="0"/>
                    <a:t>O     O</a:t>
                  </a:r>
                </a:p>
              </p:txBody>
            </p:sp>
            <p:grpSp>
              <p:nvGrpSpPr>
                <p:cNvPr id="191" name="Group 190">
                  <a:extLst>
                    <a:ext uri="{FF2B5EF4-FFF2-40B4-BE49-F238E27FC236}">
                      <a16:creationId xmlns:a16="http://schemas.microsoft.com/office/drawing/2014/main" id="{63D35AA3-BC6D-CF42-ADB0-02F7FBDCD592}"/>
                    </a:ext>
                  </a:extLst>
                </p:cNvPr>
                <p:cNvGrpSpPr/>
                <p:nvPr/>
              </p:nvGrpSpPr>
              <p:grpSpPr>
                <a:xfrm>
                  <a:off x="2193102" y="3174557"/>
                  <a:ext cx="1989129" cy="704692"/>
                  <a:chOff x="4232109" y="3043101"/>
                  <a:chExt cx="1989129" cy="704692"/>
                </a:xfrm>
              </p:grpSpPr>
              <p:pic>
                <p:nvPicPr>
                  <p:cNvPr id="203" name="Picture 2">
                    <a:extLst>
                      <a:ext uri="{FF2B5EF4-FFF2-40B4-BE49-F238E27FC236}">
                        <a16:creationId xmlns:a16="http://schemas.microsoft.com/office/drawing/2014/main" id="{5BF3B270-A01E-6648-8031-B0C66CA3DD8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329906" y="3102677"/>
                    <a:ext cx="1766094" cy="59867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204" name="Group 203">
                    <a:extLst>
                      <a:ext uri="{FF2B5EF4-FFF2-40B4-BE49-F238E27FC236}">
                        <a16:creationId xmlns:a16="http://schemas.microsoft.com/office/drawing/2014/main" id="{78246C6A-FBFE-1045-9520-22A636E69BDB}"/>
                      </a:ext>
                    </a:extLst>
                  </p:cNvPr>
                  <p:cNvGrpSpPr/>
                  <p:nvPr/>
                </p:nvGrpSpPr>
                <p:grpSpPr>
                  <a:xfrm rot="402711">
                    <a:off x="6078811" y="3043101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214" name="Oval 213">
                      <a:extLst>
                        <a:ext uri="{FF2B5EF4-FFF2-40B4-BE49-F238E27FC236}">
                          <a16:creationId xmlns:a16="http://schemas.microsoft.com/office/drawing/2014/main" id="{83C2D4BC-7965-3542-B9BF-E6588E7873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5" name="Oval 214">
                      <a:extLst>
                        <a:ext uri="{FF2B5EF4-FFF2-40B4-BE49-F238E27FC236}">
                          <a16:creationId xmlns:a16="http://schemas.microsoft.com/office/drawing/2014/main" id="{0ECB38DB-BBFB-DE4A-A851-181AC754C8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05" name="Group 204">
                    <a:extLst>
                      <a:ext uri="{FF2B5EF4-FFF2-40B4-BE49-F238E27FC236}">
                        <a16:creationId xmlns:a16="http://schemas.microsoft.com/office/drawing/2014/main" id="{1C6717E8-5D11-CC42-A578-28C903F3F9F2}"/>
                      </a:ext>
                    </a:extLst>
                  </p:cNvPr>
                  <p:cNvGrpSpPr/>
                  <p:nvPr/>
                </p:nvGrpSpPr>
                <p:grpSpPr>
                  <a:xfrm rot="4663464">
                    <a:off x="6067978" y="3593605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212" name="Oval 211">
                      <a:extLst>
                        <a:ext uri="{FF2B5EF4-FFF2-40B4-BE49-F238E27FC236}">
                          <a16:creationId xmlns:a16="http://schemas.microsoft.com/office/drawing/2014/main" id="{E3E47E02-DD44-9A47-8DFA-DE47C0C05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3" name="Oval 212">
                      <a:extLst>
                        <a:ext uri="{FF2B5EF4-FFF2-40B4-BE49-F238E27FC236}">
                          <a16:creationId xmlns:a16="http://schemas.microsoft.com/office/drawing/2014/main" id="{E72E33C2-553C-BD49-8FC0-69E9DF19C6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06" name="Group 205">
                    <a:extLst>
                      <a:ext uri="{FF2B5EF4-FFF2-40B4-BE49-F238E27FC236}">
                        <a16:creationId xmlns:a16="http://schemas.microsoft.com/office/drawing/2014/main" id="{45818287-1FB5-1E4F-A437-D700546D97DC}"/>
                      </a:ext>
                    </a:extLst>
                  </p:cNvPr>
                  <p:cNvGrpSpPr/>
                  <p:nvPr/>
                </p:nvGrpSpPr>
                <p:grpSpPr>
                  <a:xfrm rot="4663464">
                    <a:off x="4237096" y="3047788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210" name="Oval 209">
                      <a:extLst>
                        <a:ext uri="{FF2B5EF4-FFF2-40B4-BE49-F238E27FC236}">
                          <a16:creationId xmlns:a16="http://schemas.microsoft.com/office/drawing/2014/main" id="{59463BF9-5985-C34A-AE62-0C40AD31E7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1" name="Oval 210">
                      <a:extLst>
                        <a:ext uri="{FF2B5EF4-FFF2-40B4-BE49-F238E27FC236}">
                          <a16:creationId xmlns:a16="http://schemas.microsoft.com/office/drawing/2014/main" id="{CEC30DCA-FAD8-4845-8401-361002EE9C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07" name="Group 206">
                    <a:extLst>
                      <a:ext uri="{FF2B5EF4-FFF2-40B4-BE49-F238E27FC236}">
                        <a16:creationId xmlns:a16="http://schemas.microsoft.com/office/drawing/2014/main" id="{AC0D8E20-5C34-3545-883B-9A97D695C52A}"/>
                      </a:ext>
                    </a:extLst>
                  </p:cNvPr>
                  <p:cNvGrpSpPr/>
                  <p:nvPr/>
                </p:nvGrpSpPr>
                <p:grpSpPr>
                  <a:xfrm rot="402711">
                    <a:off x="4232336" y="3595392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208" name="Oval 207">
                      <a:extLst>
                        <a:ext uri="{FF2B5EF4-FFF2-40B4-BE49-F238E27FC236}">
                          <a16:creationId xmlns:a16="http://schemas.microsoft.com/office/drawing/2014/main" id="{B983AF3E-173D-CF4A-A620-DDDD1A4051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9" name="Oval 208">
                      <a:extLst>
                        <a:ext uri="{FF2B5EF4-FFF2-40B4-BE49-F238E27FC236}">
                          <a16:creationId xmlns:a16="http://schemas.microsoft.com/office/drawing/2014/main" id="{9826419C-A6DC-DD44-A298-2452BF8226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sp>
              <p:nvSpPr>
                <p:cNvPr id="192" name="Oval 191">
                  <a:extLst>
                    <a:ext uri="{FF2B5EF4-FFF2-40B4-BE49-F238E27FC236}">
                      <a16:creationId xmlns:a16="http://schemas.microsoft.com/office/drawing/2014/main" id="{DD116364-7503-1D45-8A7D-C16D63347C79}"/>
                    </a:ext>
                  </a:extLst>
                </p:cNvPr>
                <p:cNvSpPr/>
                <p:nvPr/>
              </p:nvSpPr>
              <p:spPr>
                <a:xfrm rot="8149729">
                  <a:off x="7679727" y="3161217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Oval 192">
                  <a:extLst>
                    <a:ext uri="{FF2B5EF4-FFF2-40B4-BE49-F238E27FC236}">
                      <a16:creationId xmlns:a16="http://schemas.microsoft.com/office/drawing/2014/main" id="{21E4C6B8-017D-184C-A8D0-2BFCA815FF78}"/>
                    </a:ext>
                  </a:extLst>
                </p:cNvPr>
                <p:cNvSpPr/>
                <p:nvPr/>
              </p:nvSpPr>
              <p:spPr>
                <a:xfrm rot="8149729">
                  <a:off x="7573494" y="3151284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Oval 193">
                  <a:extLst>
                    <a:ext uri="{FF2B5EF4-FFF2-40B4-BE49-F238E27FC236}">
                      <a16:creationId xmlns:a16="http://schemas.microsoft.com/office/drawing/2014/main" id="{968F0F29-21DD-C84F-B25E-1A57555D2966}"/>
                    </a:ext>
                  </a:extLst>
                </p:cNvPr>
                <p:cNvSpPr/>
                <p:nvPr/>
              </p:nvSpPr>
              <p:spPr>
                <a:xfrm rot="2211058">
                  <a:off x="7313141" y="343661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Oval 194">
                  <a:extLst>
                    <a:ext uri="{FF2B5EF4-FFF2-40B4-BE49-F238E27FC236}">
                      <a16:creationId xmlns:a16="http://schemas.microsoft.com/office/drawing/2014/main" id="{AAA2812B-1CEE-7645-897A-EB90B7D29209}"/>
                    </a:ext>
                  </a:extLst>
                </p:cNvPr>
                <p:cNvSpPr/>
                <p:nvPr/>
              </p:nvSpPr>
              <p:spPr>
                <a:xfrm rot="2211058">
                  <a:off x="7319906" y="3563189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Oval 195">
                  <a:extLst>
                    <a:ext uri="{FF2B5EF4-FFF2-40B4-BE49-F238E27FC236}">
                      <a16:creationId xmlns:a16="http://schemas.microsoft.com/office/drawing/2014/main" id="{45F0D79D-AFDA-6F41-883E-B31D9D61E38C}"/>
                    </a:ext>
                  </a:extLst>
                </p:cNvPr>
                <p:cNvSpPr/>
                <p:nvPr/>
              </p:nvSpPr>
              <p:spPr>
                <a:xfrm rot="4663464">
                  <a:off x="7523527" y="3830660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Oval 196">
                  <a:extLst>
                    <a:ext uri="{FF2B5EF4-FFF2-40B4-BE49-F238E27FC236}">
                      <a16:creationId xmlns:a16="http://schemas.microsoft.com/office/drawing/2014/main" id="{1885C8D3-EE47-4148-8618-F6E782C292E5}"/>
                    </a:ext>
                  </a:extLst>
                </p:cNvPr>
                <p:cNvSpPr/>
                <p:nvPr/>
              </p:nvSpPr>
              <p:spPr>
                <a:xfrm rot="4663464">
                  <a:off x="7631432" y="385386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74383646-4D95-B244-9BDB-2A9C06AC24CC}"/>
                    </a:ext>
                  </a:extLst>
                </p:cNvPr>
                <p:cNvSpPr/>
                <p:nvPr/>
              </p:nvSpPr>
              <p:spPr>
                <a:xfrm rot="2211058">
                  <a:off x="9013195" y="3396215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4C4221BF-EE8C-F041-A202-E193E659F6A5}"/>
                    </a:ext>
                  </a:extLst>
                </p:cNvPr>
                <p:cNvSpPr/>
                <p:nvPr/>
              </p:nvSpPr>
              <p:spPr>
                <a:xfrm rot="2211058">
                  <a:off x="9009914" y="3502695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DD6E21CB-7CEB-F94A-BFDD-58514257F485}"/>
                    </a:ext>
                  </a:extLst>
                </p:cNvPr>
                <p:cNvSpPr/>
                <p:nvPr/>
              </p:nvSpPr>
              <p:spPr>
                <a:xfrm rot="7692622">
                  <a:off x="8798421" y="31482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01" name="Oval 200">
                  <a:extLst>
                    <a:ext uri="{FF2B5EF4-FFF2-40B4-BE49-F238E27FC236}">
                      <a16:creationId xmlns:a16="http://schemas.microsoft.com/office/drawing/2014/main" id="{FD62F5E9-2255-9742-9A16-7BE7EDBA811B}"/>
                    </a:ext>
                  </a:extLst>
                </p:cNvPr>
                <p:cNvSpPr/>
                <p:nvPr/>
              </p:nvSpPr>
              <p:spPr>
                <a:xfrm rot="7692622">
                  <a:off x="8701857" y="3152486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pic>
              <p:nvPicPr>
                <p:cNvPr id="202" name="Picture 2">
                  <a:extLst>
                    <a:ext uri="{FF2B5EF4-FFF2-40B4-BE49-F238E27FC236}">
                      <a16:creationId xmlns:a16="http://schemas.microsoft.com/office/drawing/2014/main" id="{E01C067C-039F-3A48-84B8-09B627F19DB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205" t="53390" r="30906"/>
                <a:stretch/>
              </p:blipFill>
              <p:spPr bwMode="auto">
                <a:xfrm>
                  <a:off x="7872176" y="3429000"/>
                  <a:ext cx="669164" cy="2790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89" name="Arc 188">
                <a:extLst>
                  <a:ext uri="{FF2B5EF4-FFF2-40B4-BE49-F238E27FC236}">
                    <a16:creationId xmlns:a16="http://schemas.microsoft.com/office/drawing/2014/main" id="{85DFAA83-79C9-6F4C-972B-C67CEC75E09C}"/>
                  </a:ext>
                </a:extLst>
              </p:cNvPr>
              <p:cNvSpPr/>
              <p:nvPr/>
            </p:nvSpPr>
            <p:spPr>
              <a:xfrm flipH="1" flipV="1">
                <a:off x="2260750" y="2129558"/>
                <a:ext cx="574980" cy="1214487"/>
              </a:xfrm>
              <a:prstGeom prst="arc">
                <a:avLst>
                  <a:gd name="adj1" fmla="val 11137144"/>
                  <a:gd name="adj2" fmla="val 19542049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0D3EA450-7A6A-3C43-8F09-E2750567DA98}"/>
                </a:ext>
              </a:extLst>
            </p:cNvPr>
            <p:cNvGrpSpPr/>
            <p:nvPr/>
          </p:nvGrpSpPr>
          <p:grpSpPr>
            <a:xfrm>
              <a:off x="1645195" y="5195941"/>
              <a:ext cx="8116507" cy="1350461"/>
              <a:chOff x="1908415" y="1998166"/>
              <a:chExt cx="8116507" cy="1350461"/>
            </a:xfrm>
          </p:grpSpPr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39550B3A-2819-E94A-9566-F3454D4859EC}"/>
                  </a:ext>
                </a:extLst>
              </p:cNvPr>
              <p:cNvGrpSpPr/>
              <p:nvPr/>
            </p:nvGrpSpPr>
            <p:grpSpPr>
              <a:xfrm>
                <a:off x="1908415" y="1998166"/>
                <a:ext cx="8116507" cy="861774"/>
                <a:chOff x="2193102" y="3081578"/>
                <a:chExt cx="8116507" cy="861774"/>
              </a:xfrm>
            </p:grpSpPr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8DB311E-486D-8F41-A0FC-5358F1C83211}"/>
                    </a:ext>
                  </a:extLst>
                </p:cNvPr>
                <p:cNvSpPr txBox="1"/>
                <p:nvPr/>
              </p:nvSpPr>
              <p:spPr>
                <a:xfrm>
                  <a:off x="7348263" y="3081578"/>
                  <a:ext cx="2961346" cy="861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0" dirty="0"/>
                    <a:t>O     O</a:t>
                  </a:r>
                </a:p>
              </p:txBody>
            </p:sp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4C2B6AC9-BF61-074A-8FFB-FBF8775D0DAC}"/>
                    </a:ext>
                  </a:extLst>
                </p:cNvPr>
                <p:cNvGrpSpPr/>
                <p:nvPr/>
              </p:nvGrpSpPr>
              <p:grpSpPr>
                <a:xfrm>
                  <a:off x="2193102" y="3174557"/>
                  <a:ext cx="1989129" cy="704692"/>
                  <a:chOff x="4232109" y="3043101"/>
                  <a:chExt cx="1989129" cy="704692"/>
                </a:xfrm>
              </p:grpSpPr>
              <p:pic>
                <p:nvPicPr>
                  <p:cNvPr id="175" name="Picture 2">
                    <a:extLst>
                      <a:ext uri="{FF2B5EF4-FFF2-40B4-BE49-F238E27FC236}">
                        <a16:creationId xmlns:a16="http://schemas.microsoft.com/office/drawing/2014/main" id="{C71B534D-C714-7948-BC9C-B02AC96ED7A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329906" y="3102677"/>
                    <a:ext cx="1766094" cy="59867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176" name="Group 175">
                    <a:extLst>
                      <a:ext uri="{FF2B5EF4-FFF2-40B4-BE49-F238E27FC236}">
                        <a16:creationId xmlns:a16="http://schemas.microsoft.com/office/drawing/2014/main" id="{3E50C2A5-EFA3-C04D-A81D-B8E0AB12D965}"/>
                      </a:ext>
                    </a:extLst>
                  </p:cNvPr>
                  <p:cNvGrpSpPr/>
                  <p:nvPr/>
                </p:nvGrpSpPr>
                <p:grpSpPr>
                  <a:xfrm rot="402711">
                    <a:off x="6078811" y="3043101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186" name="Oval 185">
                      <a:extLst>
                        <a:ext uri="{FF2B5EF4-FFF2-40B4-BE49-F238E27FC236}">
                          <a16:creationId xmlns:a16="http://schemas.microsoft.com/office/drawing/2014/main" id="{B35CD7A7-3F7B-A44C-BD23-879CBA75CB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7" name="Oval 186">
                      <a:extLst>
                        <a:ext uri="{FF2B5EF4-FFF2-40B4-BE49-F238E27FC236}">
                          <a16:creationId xmlns:a16="http://schemas.microsoft.com/office/drawing/2014/main" id="{3D76493B-B0BF-DB4F-8732-8CC0A70862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77" name="Group 176">
                    <a:extLst>
                      <a:ext uri="{FF2B5EF4-FFF2-40B4-BE49-F238E27FC236}">
                        <a16:creationId xmlns:a16="http://schemas.microsoft.com/office/drawing/2014/main" id="{0E9D7E67-5DD7-7349-B07C-990D557EB7FE}"/>
                      </a:ext>
                    </a:extLst>
                  </p:cNvPr>
                  <p:cNvGrpSpPr/>
                  <p:nvPr/>
                </p:nvGrpSpPr>
                <p:grpSpPr>
                  <a:xfrm rot="4663464">
                    <a:off x="6067978" y="3593605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184" name="Oval 183">
                      <a:extLst>
                        <a:ext uri="{FF2B5EF4-FFF2-40B4-BE49-F238E27FC236}">
                          <a16:creationId xmlns:a16="http://schemas.microsoft.com/office/drawing/2014/main" id="{5ADEA101-9B92-4E45-B1FB-36268F68E2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5" name="Oval 184">
                      <a:extLst>
                        <a:ext uri="{FF2B5EF4-FFF2-40B4-BE49-F238E27FC236}">
                          <a16:creationId xmlns:a16="http://schemas.microsoft.com/office/drawing/2014/main" id="{98893623-15FD-AF4C-9B0D-F645D8924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78" name="Group 177">
                    <a:extLst>
                      <a:ext uri="{FF2B5EF4-FFF2-40B4-BE49-F238E27FC236}">
                        <a16:creationId xmlns:a16="http://schemas.microsoft.com/office/drawing/2014/main" id="{90E24D2C-8785-7D49-B630-AC6E5A6B6437}"/>
                      </a:ext>
                    </a:extLst>
                  </p:cNvPr>
                  <p:cNvGrpSpPr/>
                  <p:nvPr/>
                </p:nvGrpSpPr>
                <p:grpSpPr>
                  <a:xfrm rot="4663464">
                    <a:off x="4237096" y="3047788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182" name="Oval 181">
                      <a:extLst>
                        <a:ext uri="{FF2B5EF4-FFF2-40B4-BE49-F238E27FC236}">
                          <a16:creationId xmlns:a16="http://schemas.microsoft.com/office/drawing/2014/main" id="{ABEC46E6-05C5-814C-B0A9-73B59D812C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3" name="Oval 182">
                      <a:extLst>
                        <a:ext uri="{FF2B5EF4-FFF2-40B4-BE49-F238E27FC236}">
                          <a16:creationId xmlns:a16="http://schemas.microsoft.com/office/drawing/2014/main" id="{1577FAB0-7A12-AF47-ABE1-1DD81283B5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79" name="Group 178">
                    <a:extLst>
                      <a:ext uri="{FF2B5EF4-FFF2-40B4-BE49-F238E27FC236}">
                        <a16:creationId xmlns:a16="http://schemas.microsoft.com/office/drawing/2014/main" id="{17A13C0D-8DCE-3F49-9105-806E4B669B97}"/>
                      </a:ext>
                    </a:extLst>
                  </p:cNvPr>
                  <p:cNvGrpSpPr/>
                  <p:nvPr/>
                </p:nvGrpSpPr>
                <p:grpSpPr>
                  <a:xfrm rot="402711">
                    <a:off x="4232336" y="3595392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180" name="Oval 179">
                      <a:extLst>
                        <a:ext uri="{FF2B5EF4-FFF2-40B4-BE49-F238E27FC236}">
                          <a16:creationId xmlns:a16="http://schemas.microsoft.com/office/drawing/2014/main" id="{F8DB9086-2853-F74B-AC80-EF35CA75D8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1" name="Oval 180">
                      <a:extLst>
                        <a:ext uri="{FF2B5EF4-FFF2-40B4-BE49-F238E27FC236}">
                          <a16:creationId xmlns:a16="http://schemas.microsoft.com/office/drawing/2014/main" id="{22BF1BFF-CD01-5541-BFF2-0F74E4B814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BF19E3BD-F2A3-0D4A-9569-0B5E4FFAB842}"/>
                    </a:ext>
                  </a:extLst>
                </p:cNvPr>
                <p:cNvSpPr/>
                <p:nvPr/>
              </p:nvSpPr>
              <p:spPr>
                <a:xfrm rot="8149729">
                  <a:off x="7679727" y="3161217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Oval 164">
                  <a:extLst>
                    <a:ext uri="{FF2B5EF4-FFF2-40B4-BE49-F238E27FC236}">
                      <a16:creationId xmlns:a16="http://schemas.microsoft.com/office/drawing/2014/main" id="{1196045B-49EB-F64A-BE40-9BA278402537}"/>
                    </a:ext>
                  </a:extLst>
                </p:cNvPr>
                <p:cNvSpPr/>
                <p:nvPr/>
              </p:nvSpPr>
              <p:spPr>
                <a:xfrm rot="8149729">
                  <a:off x="7573494" y="3151284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703F15A2-896B-8848-98D6-BFC8E77BD978}"/>
                    </a:ext>
                  </a:extLst>
                </p:cNvPr>
                <p:cNvSpPr/>
                <p:nvPr/>
              </p:nvSpPr>
              <p:spPr>
                <a:xfrm rot="2211058">
                  <a:off x="7313141" y="343661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30B8A841-9A5D-0847-B53E-B9BDA5D4B764}"/>
                    </a:ext>
                  </a:extLst>
                </p:cNvPr>
                <p:cNvSpPr/>
                <p:nvPr/>
              </p:nvSpPr>
              <p:spPr>
                <a:xfrm rot="2211058">
                  <a:off x="7319906" y="3563189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DDEE623D-5B2C-8548-ADF7-2E55A338A347}"/>
                    </a:ext>
                  </a:extLst>
                </p:cNvPr>
                <p:cNvSpPr/>
                <p:nvPr/>
              </p:nvSpPr>
              <p:spPr>
                <a:xfrm rot="4663464">
                  <a:off x="8755169" y="3811999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5BB75E59-65DB-2345-A9A7-F6E56B47EAE9}"/>
                    </a:ext>
                  </a:extLst>
                </p:cNvPr>
                <p:cNvSpPr/>
                <p:nvPr/>
              </p:nvSpPr>
              <p:spPr>
                <a:xfrm rot="4663464">
                  <a:off x="7631432" y="385386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Oval 169">
                  <a:extLst>
                    <a:ext uri="{FF2B5EF4-FFF2-40B4-BE49-F238E27FC236}">
                      <a16:creationId xmlns:a16="http://schemas.microsoft.com/office/drawing/2014/main" id="{7D725C9E-66F5-504F-BA3A-673209726781}"/>
                    </a:ext>
                  </a:extLst>
                </p:cNvPr>
                <p:cNvSpPr/>
                <p:nvPr/>
              </p:nvSpPr>
              <p:spPr>
                <a:xfrm rot="2211058">
                  <a:off x="9013195" y="3396215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4CCBD6F0-2CBE-0641-857A-5000DCF019F7}"/>
                    </a:ext>
                  </a:extLst>
                </p:cNvPr>
                <p:cNvSpPr/>
                <p:nvPr/>
              </p:nvSpPr>
              <p:spPr>
                <a:xfrm rot="2211058">
                  <a:off x="9009914" y="3502695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C6B68E82-1413-B84E-A5E5-0F00A52ED7B4}"/>
                    </a:ext>
                  </a:extLst>
                </p:cNvPr>
                <p:cNvSpPr/>
                <p:nvPr/>
              </p:nvSpPr>
              <p:spPr>
                <a:xfrm rot="7692622">
                  <a:off x="8798421" y="31482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3" name="Oval 172">
                  <a:extLst>
                    <a:ext uri="{FF2B5EF4-FFF2-40B4-BE49-F238E27FC236}">
                      <a16:creationId xmlns:a16="http://schemas.microsoft.com/office/drawing/2014/main" id="{734C22CA-DA61-1745-B9AA-2AE70D5F6C25}"/>
                    </a:ext>
                  </a:extLst>
                </p:cNvPr>
                <p:cNvSpPr/>
                <p:nvPr/>
              </p:nvSpPr>
              <p:spPr>
                <a:xfrm rot="7692622">
                  <a:off x="8701857" y="3152486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pic>
              <p:nvPicPr>
                <p:cNvPr id="174" name="Picture 2">
                  <a:extLst>
                    <a:ext uri="{FF2B5EF4-FFF2-40B4-BE49-F238E27FC236}">
                      <a16:creationId xmlns:a16="http://schemas.microsoft.com/office/drawing/2014/main" id="{392BCDEC-21BD-3140-980A-E274F776B1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205" t="53390" r="30906"/>
                <a:stretch/>
              </p:blipFill>
              <p:spPr bwMode="auto">
                <a:xfrm>
                  <a:off x="7872176" y="3429000"/>
                  <a:ext cx="669164" cy="2790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60" name="Arc 159">
                <a:extLst>
                  <a:ext uri="{FF2B5EF4-FFF2-40B4-BE49-F238E27FC236}">
                    <a16:creationId xmlns:a16="http://schemas.microsoft.com/office/drawing/2014/main" id="{A250DCF6-BFD0-BA40-90A0-CB57EF7D305E}"/>
                  </a:ext>
                </a:extLst>
              </p:cNvPr>
              <p:cNvSpPr/>
              <p:nvPr/>
            </p:nvSpPr>
            <p:spPr>
              <a:xfrm flipH="1" flipV="1">
                <a:off x="2260750" y="2129558"/>
                <a:ext cx="574980" cy="1214487"/>
              </a:xfrm>
              <a:prstGeom prst="arc">
                <a:avLst>
                  <a:gd name="adj1" fmla="val 11137144"/>
                  <a:gd name="adj2" fmla="val 19542049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Arc 160">
                <a:extLst>
                  <a:ext uri="{FF2B5EF4-FFF2-40B4-BE49-F238E27FC236}">
                    <a16:creationId xmlns:a16="http://schemas.microsoft.com/office/drawing/2014/main" id="{0F5B8CAB-F40D-4344-B0A3-8FF747363646}"/>
                  </a:ext>
                </a:extLst>
              </p:cNvPr>
              <p:cNvSpPr/>
              <p:nvPr/>
            </p:nvSpPr>
            <p:spPr>
              <a:xfrm flipV="1">
                <a:off x="2969109" y="2150167"/>
                <a:ext cx="567099" cy="1198460"/>
              </a:xfrm>
              <a:prstGeom prst="arc">
                <a:avLst>
                  <a:gd name="adj1" fmla="val 11137144"/>
                  <a:gd name="adj2" fmla="val 19542049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0E64183B-6B64-E240-A9C1-3C91FAEE53EC}"/>
                </a:ext>
              </a:extLst>
            </p:cNvPr>
            <p:cNvGrpSpPr/>
            <p:nvPr/>
          </p:nvGrpSpPr>
          <p:grpSpPr>
            <a:xfrm>
              <a:off x="1818900" y="3250333"/>
              <a:ext cx="8116507" cy="861774"/>
              <a:chOff x="2193102" y="3081578"/>
              <a:chExt cx="8116507" cy="861774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E44F4A69-315D-B34B-B1D1-1497369AF6FA}"/>
                  </a:ext>
                </a:extLst>
              </p:cNvPr>
              <p:cNvSpPr txBox="1"/>
              <p:nvPr/>
            </p:nvSpPr>
            <p:spPr>
              <a:xfrm>
                <a:off x="7348263" y="3081578"/>
                <a:ext cx="296134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dirty="0"/>
                  <a:t>O     O</a:t>
                </a:r>
              </a:p>
            </p:txBody>
          </p:sp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62D851B9-D115-BA40-93E3-C55970D87B74}"/>
                  </a:ext>
                </a:extLst>
              </p:cNvPr>
              <p:cNvGrpSpPr/>
              <p:nvPr/>
            </p:nvGrpSpPr>
            <p:grpSpPr>
              <a:xfrm>
                <a:off x="2193102" y="3174557"/>
                <a:ext cx="1989129" cy="704692"/>
                <a:chOff x="4232109" y="3043101"/>
                <a:chExt cx="1989129" cy="704692"/>
              </a:xfrm>
            </p:grpSpPr>
            <p:pic>
              <p:nvPicPr>
                <p:cNvPr id="146" name="Picture 2">
                  <a:extLst>
                    <a:ext uri="{FF2B5EF4-FFF2-40B4-BE49-F238E27FC236}">
                      <a16:creationId xmlns:a16="http://schemas.microsoft.com/office/drawing/2014/main" id="{3B97CABD-8FBF-8A44-92FC-96CD96B4C9B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29906" y="3102677"/>
                  <a:ext cx="1766094" cy="5986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035F2D13-FDD3-2448-8F41-03F4DBA8A5FF}"/>
                    </a:ext>
                  </a:extLst>
                </p:cNvPr>
                <p:cNvGrpSpPr/>
                <p:nvPr/>
              </p:nvGrpSpPr>
              <p:grpSpPr>
                <a:xfrm rot="402711">
                  <a:off x="6078811" y="3043101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57" name="Oval 156">
                    <a:extLst>
                      <a:ext uri="{FF2B5EF4-FFF2-40B4-BE49-F238E27FC236}">
                        <a16:creationId xmlns:a16="http://schemas.microsoft.com/office/drawing/2014/main" id="{47540E27-4028-1245-B6C4-9F69F2E29EED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8" name="Oval 157">
                    <a:extLst>
                      <a:ext uri="{FF2B5EF4-FFF2-40B4-BE49-F238E27FC236}">
                        <a16:creationId xmlns:a16="http://schemas.microsoft.com/office/drawing/2014/main" id="{08A78A7A-2AB3-C34F-BA2B-8BE8210BAC8C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3AD2287D-07FD-2741-B4B2-08B094257627}"/>
                    </a:ext>
                  </a:extLst>
                </p:cNvPr>
                <p:cNvGrpSpPr/>
                <p:nvPr/>
              </p:nvGrpSpPr>
              <p:grpSpPr>
                <a:xfrm rot="4663464">
                  <a:off x="6067978" y="3593605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55" name="Oval 154">
                    <a:extLst>
                      <a:ext uri="{FF2B5EF4-FFF2-40B4-BE49-F238E27FC236}">
                        <a16:creationId xmlns:a16="http://schemas.microsoft.com/office/drawing/2014/main" id="{81C674BC-13E7-F643-83D7-A095929A4BB4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6" name="Oval 155">
                    <a:extLst>
                      <a:ext uri="{FF2B5EF4-FFF2-40B4-BE49-F238E27FC236}">
                        <a16:creationId xmlns:a16="http://schemas.microsoft.com/office/drawing/2014/main" id="{09758268-958A-CD45-BFFB-77D0F16D9546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D1F8207D-F248-CF46-8C3F-5B37B76B66DC}"/>
                    </a:ext>
                  </a:extLst>
                </p:cNvPr>
                <p:cNvGrpSpPr/>
                <p:nvPr/>
              </p:nvGrpSpPr>
              <p:grpSpPr>
                <a:xfrm rot="4663464">
                  <a:off x="4237096" y="3047788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53" name="Oval 152">
                    <a:extLst>
                      <a:ext uri="{FF2B5EF4-FFF2-40B4-BE49-F238E27FC236}">
                        <a16:creationId xmlns:a16="http://schemas.microsoft.com/office/drawing/2014/main" id="{5781D2D2-8EFE-9C4A-BC2E-A717A67C3474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4" name="Oval 153">
                    <a:extLst>
                      <a:ext uri="{FF2B5EF4-FFF2-40B4-BE49-F238E27FC236}">
                        <a16:creationId xmlns:a16="http://schemas.microsoft.com/office/drawing/2014/main" id="{301E0B34-6934-7042-B539-BEE4EF752FBE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358D972D-7DD7-2342-BFCA-FD2E8F802039}"/>
                    </a:ext>
                  </a:extLst>
                </p:cNvPr>
                <p:cNvGrpSpPr/>
                <p:nvPr/>
              </p:nvGrpSpPr>
              <p:grpSpPr>
                <a:xfrm rot="402711">
                  <a:off x="4232336" y="3595392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51" name="Oval 150">
                    <a:extLst>
                      <a:ext uri="{FF2B5EF4-FFF2-40B4-BE49-F238E27FC236}">
                        <a16:creationId xmlns:a16="http://schemas.microsoft.com/office/drawing/2014/main" id="{22834611-EEBB-7549-B322-AF4A7F7B7DBB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" name="Oval 151">
                    <a:extLst>
                      <a:ext uri="{FF2B5EF4-FFF2-40B4-BE49-F238E27FC236}">
                        <a16:creationId xmlns:a16="http://schemas.microsoft.com/office/drawing/2014/main" id="{A4A0CD89-5F00-4142-93E2-542328808552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EAEACAB3-7D9E-9D46-AA3C-9B3B3C09FEB4}"/>
                  </a:ext>
                </a:extLst>
              </p:cNvPr>
              <p:cNvSpPr/>
              <p:nvPr/>
            </p:nvSpPr>
            <p:spPr>
              <a:xfrm rot="8149729">
                <a:off x="7679727" y="3161217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CB7CDFD-0CEF-FB40-B9E1-A9F4CA527984}"/>
                  </a:ext>
                </a:extLst>
              </p:cNvPr>
              <p:cNvSpPr/>
              <p:nvPr/>
            </p:nvSpPr>
            <p:spPr>
              <a:xfrm rot="8149729">
                <a:off x="7573494" y="3151284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16F2F888-F95C-A344-84B2-F2EED394F42D}"/>
                  </a:ext>
                </a:extLst>
              </p:cNvPr>
              <p:cNvSpPr/>
              <p:nvPr/>
            </p:nvSpPr>
            <p:spPr>
              <a:xfrm rot="2211058">
                <a:off x="7313141" y="343661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EE0C1188-6AC3-5F47-88D7-3C61FB60B091}"/>
                  </a:ext>
                </a:extLst>
              </p:cNvPr>
              <p:cNvSpPr/>
              <p:nvPr/>
            </p:nvSpPr>
            <p:spPr>
              <a:xfrm rot="2211058">
                <a:off x="7319906" y="3563189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B631ED4D-0E51-2140-BA36-9414A0D90C61}"/>
                  </a:ext>
                </a:extLst>
              </p:cNvPr>
              <p:cNvSpPr/>
              <p:nvPr/>
            </p:nvSpPr>
            <p:spPr>
              <a:xfrm rot="4663464">
                <a:off x="8680521" y="3849321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07B88CEC-0A51-454A-8A75-F4FB06CE8DE7}"/>
                  </a:ext>
                </a:extLst>
              </p:cNvPr>
              <p:cNvSpPr/>
              <p:nvPr/>
            </p:nvSpPr>
            <p:spPr>
              <a:xfrm rot="4663464">
                <a:off x="8844409" y="385386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1A2F2DC3-3482-B84D-A2C8-D51C26F36EA6}"/>
                  </a:ext>
                </a:extLst>
              </p:cNvPr>
              <p:cNvSpPr/>
              <p:nvPr/>
            </p:nvSpPr>
            <p:spPr>
              <a:xfrm rot="2211058">
                <a:off x="9013195" y="3396215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64811BAA-5C19-9D40-AF7D-2F1129268C69}"/>
                  </a:ext>
                </a:extLst>
              </p:cNvPr>
              <p:cNvSpPr/>
              <p:nvPr/>
            </p:nvSpPr>
            <p:spPr>
              <a:xfrm rot="2211058">
                <a:off x="9009914" y="3502695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07FA641-5C8B-DE47-A363-4CF5C6A8E54A}"/>
                  </a:ext>
                </a:extLst>
              </p:cNvPr>
              <p:cNvSpPr/>
              <p:nvPr/>
            </p:nvSpPr>
            <p:spPr>
              <a:xfrm rot="7692622">
                <a:off x="8798421" y="31482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77D4243E-615C-074D-BAA2-CBFDFCB9B2BA}"/>
                  </a:ext>
                </a:extLst>
              </p:cNvPr>
              <p:cNvSpPr/>
              <p:nvPr/>
            </p:nvSpPr>
            <p:spPr>
              <a:xfrm rot="7692622">
                <a:off x="8701857" y="3152486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pic>
            <p:nvPicPr>
              <p:cNvPr id="145" name="Picture 2">
                <a:extLst>
                  <a:ext uri="{FF2B5EF4-FFF2-40B4-BE49-F238E27FC236}">
                    <a16:creationId xmlns:a16="http://schemas.microsoft.com/office/drawing/2014/main" id="{695A0825-91C6-E14D-8894-13D5E73057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205" t="53390" r="30906"/>
              <a:stretch/>
            </p:blipFill>
            <p:spPr bwMode="auto">
              <a:xfrm>
                <a:off x="7872176" y="3429000"/>
                <a:ext cx="669164" cy="279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5" name="Arc 124">
              <a:extLst>
                <a:ext uri="{FF2B5EF4-FFF2-40B4-BE49-F238E27FC236}">
                  <a16:creationId xmlns:a16="http://schemas.microsoft.com/office/drawing/2014/main" id="{2E8FB6AF-07E7-F944-9D83-ADE74D5517C0}"/>
                </a:ext>
              </a:extLst>
            </p:cNvPr>
            <p:cNvSpPr/>
            <p:nvPr/>
          </p:nvSpPr>
          <p:spPr>
            <a:xfrm flipV="1">
              <a:off x="2746215" y="3381724"/>
              <a:ext cx="521972" cy="1198459"/>
            </a:xfrm>
            <a:prstGeom prst="arc">
              <a:avLst>
                <a:gd name="adj1" fmla="val 11137144"/>
                <a:gd name="adj2" fmla="val 19542049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2B41D628-FDCD-F346-9FD2-90F2E70B58B2}"/>
                </a:ext>
              </a:extLst>
            </p:cNvPr>
            <p:cNvGrpSpPr/>
            <p:nvPr/>
          </p:nvGrpSpPr>
          <p:grpSpPr>
            <a:xfrm>
              <a:off x="4504273" y="3244212"/>
              <a:ext cx="1917336" cy="445854"/>
              <a:chOff x="4504273" y="3244212"/>
              <a:chExt cx="1917336" cy="445854"/>
            </a:xfrm>
          </p:grpSpPr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233B5B7A-98AA-C141-88C2-18F191885C37}"/>
                  </a:ext>
                </a:extLst>
              </p:cNvPr>
              <p:cNvCxnSpPr/>
              <p:nvPr/>
            </p:nvCxnSpPr>
            <p:spPr>
              <a:xfrm>
                <a:off x="4504273" y="3690066"/>
                <a:ext cx="1911208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5DDB25ED-DF50-C849-9E12-3E58F1927FD6}"/>
                  </a:ext>
                </a:extLst>
              </p:cNvPr>
              <p:cNvSpPr/>
              <p:nvPr/>
            </p:nvSpPr>
            <p:spPr>
              <a:xfrm>
                <a:off x="4627143" y="3244212"/>
                <a:ext cx="17944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/>
                  <a:t>electron-pushing</a:t>
                </a:r>
                <a:endParaRPr lang="en-US" dirty="0"/>
              </a:p>
            </p:txBody>
          </p:sp>
        </p:grp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63012F0E-4097-6345-99CF-F61390361734}"/>
                </a:ext>
              </a:extLst>
            </p:cNvPr>
            <p:cNvCxnSpPr/>
            <p:nvPr/>
          </p:nvCxnSpPr>
          <p:spPr>
            <a:xfrm>
              <a:off x="4432633" y="1976521"/>
              <a:ext cx="1911208" cy="0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95B9977E-B2C3-1740-97B0-F1ED435A2CE8}"/>
                </a:ext>
              </a:extLst>
            </p:cNvPr>
            <p:cNvSpPr/>
            <p:nvPr/>
          </p:nvSpPr>
          <p:spPr>
            <a:xfrm>
              <a:off x="4555503" y="1530667"/>
              <a:ext cx="17944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electron-pushing</a:t>
              </a:r>
              <a:endParaRPr lang="en-US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82DDC399-6CF2-C14D-9EBD-D3E734405BEF}"/>
                </a:ext>
              </a:extLst>
            </p:cNvPr>
            <p:cNvCxnSpPr/>
            <p:nvPr/>
          </p:nvCxnSpPr>
          <p:spPr>
            <a:xfrm>
              <a:off x="4507385" y="5615285"/>
              <a:ext cx="1911208" cy="0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CE90E394-BF25-0547-8128-DDDA9F45303E}"/>
                </a:ext>
              </a:extLst>
            </p:cNvPr>
            <p:cNvSpPr/>
            <p:nvPr/>
          </p:nvSpPr>
          <p:spPr>
            <a:xfrm>
              <a:off x="4630255" y="5169431"/>
              <a:ext cx="17944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electron-pushing</a:t>
              </a:r>
              <a:endParaRPr lang="en-US" dirty="0"/>
            </a:p>
          </p:txBody>
        </p:sp>
      </p:grpSp>
      <p:sp>
        <p:nvSpPr>
          <p:cNvPr id="106" name="Title 1">
            <a:extLst>
              <a:ext uri="{FF2B5EF4-FFF2-40B4-BE49-F238E27FC236}">
                <a16:creationId xmlns:a16="http://schemas.microsoft.com/office/drawing/2014/main" id="{35E2AC47-7E0B-0E4F-887D-0DF8153A2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1999" cy="758525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A hack: electron reshuffling + resonance</a:t>
            </a:r>
            <a:endParaRPr lang="en-US" sz="3000" b="1" i="1" dirty="0">
              <a:latin typeface="+mn-lt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2C62C71-F5C9-3146-9146-95B82AA29FBD}"/>
              </a:ext>
            </a:extLst>
          </p:cNvPr>
          <p:cNvSpPr txBox="1"/>
          <p:nvPr/>
        </p:nvSpPr>
        <p:spPr>
          <a:xfrm>
            <a:off x="0" y="598534"/>
            <a:ext cx="11999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Electron-reshuffling</a:t>
            </a:r>
            <a:r>
              <a:rPr lang="en-US" sz="2400" dirty="0"/>
              <a:t>: exchanging a </a:t>
            </a:r>
            <a:r>
              <a:rPr lang="en-US" sz="2400" b="1" dirty="0"/>
              <a:t>bond</a:t>
            </a:r>
            <a:r>
              <a:rPr lang="en-US" sz="2400" dirty="0"/>
              <a:t> for </a:t>
            </a:r>
            <a:r>
              <a:rPr lang="en-US" sz="2400" b="1" dirty="0"/>
              <a:t>two electrons </a:t>
            </a:r>
            <a:r>
              <a:rPr lang="en-US" sz="2400" dirty="0"/>
              <a:t>(paired or unpaired), or </a:t>
            </a:r>
            <a:r>
              <a:rPr lang="en-US" sz="2400" b="1" dirty="0"/>
              <a:t>vice versa</a:t>
            </a:r>
            <a:r>
              <a:rPr lang="en-US" sz="2400" dirty="0"/>
              <a:t>.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46714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>
            <a:extLst>
              <a:ext uri="{FF2B5EF4-FFF2-40B4-BE49-F238E27FC236}">
                <a16:creationId xmlns:a16="http://schemas.microsoft.com/office/drawing/2014/main" id="{C3B5002F-961F-1F4F-84E7-483BC76B5723}"/>
              </a:ext>
            </a:extLst>
          </p:cNvPr>
          <p:cNvSpPr txBox="1"/>
          <p:nvPr/>
        </p:nvSpPr>
        <p:spPr>
          <a:xfrm>
            <a:off x="9399752" y="1455745"/>
            <a:ext cx="2569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 an octet on the right-hand O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5DE82EF-0ACA-1C43-9A6A-5A5282B4AA0C}"/>
              </a:ext>
            </a:extLst>
          </p:cNvPr>
          <p:cNvSpPr txBox="1"/>
          <p:nvPr/>
        </p:nvSpPr>
        <p:spPr>
          <a:xfrm>
            <a:off x="9425774" y="3175050"/>
            <a:ext cx="2569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 an octet on the left-hand O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7616A17-1BAE-E14A-A5AE-202E92277201}"/>
              </a:ext>
            </a:extLst>
          </p:cNvPr>
          <p:cNvGrpSpPr/>
          <p:nvPr/>
        </p:nvGrpSpPr>
        <p:grpSpPr>
          <a:xfrm>
            <a:off x="1645195" y="1530667"/>
            <a:ext cx="8290212" cy="5015735"/>
            <a:chOff x="1645195" y="1530667"/>
            <a:chExt cx="8290212" cy="5015735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18777E7-A544-0940-B49D-4C3D5523D6D9}"/>
                </a:ext>
              </a:extLst>
            </p:cNvPr>
            <p:cNvGrpSpPr/>
            <p:nvPr/>
          </p:nvGrpSpPr>
          <p:grpSpPr>
            <a:xfrm>
              <a:off x="1777117" y="1530667"/>
              <a:ext cx="8116507" cy="1345879"/>
              <a:chOff x="1908415" y="1998166"/>
              <a:chExt cx="8116507" cy="1345879"/>
            </a:xfrm>
          </p:grpSpPr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8E4908E8-8F03-4D49-89CB-17AE4E5E3969}"/>
                  </a:ext>
                </a:extLst>
              </p:cNvPr>
              <p:cNvGrpSpPr/>
              <p:nvPr/>
            </p:nvGrpSpPr>
            <p:grpSpPr>
              <a:xfrm>
                <a:off x="1908415" y="1998166"/>
                <a:ext cx="8116507" cy="861774"/>
                <a:chOff x="2193102" y="3081578"/>
                <a:chExt cx="8116507" cy="861774"/>
              </a:xfrm>
            </p:grpSpPr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22AD484E-4353-4843-92D1-0EF95B23709C}"/>
                    </a:ext>
                  </a:extLst>
                </p:cNvPr>
                <p:cNvSpPr txBox="1"/>
                <p:nvPr/>
              </p:nvSpPr>
              <p:spPr>
                <a:xfrm>
                  <a:off x="7348263" y="3081578"/>
                  <a:ext cx="2961346" cy="861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0" dirty="0"/>
                    <a:t>O     O</a:t>
                  </a:r>
                </a:p>
              </p:txBody>
            </p:sp>
            <p:grpSp>
              <p:nvGrpSpPr>
                <p:cNvPr id="191" name="Group 190">
                  <a:extLst>
                    <a:ext uri="{FF2B5EF4-FFF2-40B4-BE49-F238E27FC236}">
                      <a16:creationId xmlns:a16="http://schemas.microsoft.com/office/drawing/2014/main" id="{63D35AA3-BC6D-CF42-ADB0-02F7FBDCD592}"/>
                    </a:ext>
                  </a:extLst>
                </p:cNvPr>
                <p:cNvGrpSpPr/>
                <p:nvPr/>
              </p:nvGrpSpPr>
              <p:grpSpPr>
                <a:xfrm>
                  <a:off x="2193102" y="3174557"/>
                  <a:ext cx="1989129" cy="704692"/>
                  <a:chOff x="4232109" y="3043101"/>
                  <a:chExt cx="1989129" cy="704692"/>
                </a:xfrm>
              </p:grpSpPr>
              <p:pic>
                <p:nvPicPr>
                  <p:cNvPr id="203" name="Picture 2">
                    <a:extLst>
                      <a:ext uri="{FF2B5EF4-FFF2-40B4-BE49-F238E27FC236}">
                        <a16:creationId xmlns:a16="http://schemas.microsoft.com/office/drawing/2014/main" id="{5BF3B270-A01E-6648-8031-B0C66CA3DD8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329906" y="3102677"/>
                    <a:ext cx="1766094" cy="59867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204" name="Group 203">
                    <a:extLst>
                      <a:ext uri="{FF2B5EF4-FFF2-40B4-BE49-F238E27FC236}">
                        <a16:creationId xmlns:a16="http://schemas.microsoft.com/office/drawing/2014/main" id="{78246C6A-FBFE-1045-9520-22A636E69BDB}"/>
                      </a:ext>
                    </a:extLst>
                  </p:cNvPr>
                  <p:cNvGrpSpPr/>
                  <p:nvPr/>
                </p:nvGrpSpPr>
                <p:grpSpPr>
                  <a:xfrm rot="402711">
                    <a:off x="6078811" y="3043101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214" name="Oval 213">
                      <a:extLst>
                        <a:ext uri="{FF2B5EF4-FFF2-40B4-BE49-F238E27FC236}">
                          <a16:creationId xmlns:a16="http://schemas.microsoft.com/office/drawing/2014/main" id="{83C2D4BC-7965-3542-B9BF-E6588E7873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5" name="Oval 214">
                      <a:extLst>
                        <a:ext uri="{FF2B5EF4-FFF2-40B4-BE49-F238E27FC236}">
                          <a16:creationId xmlns:a16="http://schemas.microsoft.com/office/drawing/2014/main" id="{0ECB38DB-BBFB-DE4A-A851-181AC754C8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05" name="Group 204">
                    <a:extLst>
                      <a:ext uri="{FF2B5EF4-FFF2-40B4-BE49-F238E27FC236}">
                        <a16:creationId xmlns:a16="http://schemas.microsoft.com/office/drawing/2014/main" id="{1C6717E8-5D11-CC42-A578-28C903F3F9F2}"/>
                      </a:ext>
                    </a:extLst>
                  </p:cNvPr>
                  <p:cNvGrpSpPr/>
                  <p:nvPr/>
                </p:nvGrpSpPr>
                <p:grpSpPr>
                  <a:xfrm rot="4663464">
                    <a:off x="6067978" y="3593605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212" name="Oval 211">
                      <a:extLst>
                        <a:ext uri="{FF2B5EF4-FFF2-40B4-BE49-F238E27FC236}">
                          <a16:creationId xmlns:a16="http://schemas.microsoft.com/office/drawing/2014/main" id="{E3E47E02-DD44-9A47-8DFA-DE47C0C05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3" name="Oval 212">
                      <a:extLst>
                        <a:ext uri="{FF2B5EF4-FFF2-40B4-BE49-F238E27FC236}">
                          <a16:creationId xmlns:a16="http://schemas.microsoft.com/office/drawing/2014/main" id="{E72E33C2-553C-BD49-8FC0-69E9DF19C6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06" name="Group 205">
                    <a:extLst>
                      <a:ext uri="{FF2B5EF4-FFF2-40B4-BE49-F238E27FC236}">
                        <a16:creationId xmlns:a16="http://schemas.microsoft.com/office/drawing/2014/main" id="{45818287-1FB5-1E4F-A437-D700546D97DC}"/>
                      </a:ext>
                    </a:extLst>
                  </p:cNvPr>
                  <p:cNvGrpSpPr/>
                  <p:nvPr/>
                </p:nvGrpSpPr>
                <p:grpSpPr>
                  <a:xfrm rot="4663464">
                    <a:off x="4237096" y="3047788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210" name="Oval 209">
                      <a:extLst>
                        <a:ext uri="{FF2B5EF4-FFF2-40B4-BE49-F238E27FC236}">
                          <a16:creationId xmlns:a16="http://schemas.microsoft.com/office/drawing/2014/main" id="{59463BF9-5985-C34A-AE62-0C40AD31E7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1" name="Oval 210">
                      <a:extLst>
                        <a:ext uri="{FF2B5EF4-FFF2-40B4-BE49-F238E27FC236}">
                          <a16:creationId xmlns:a16="http://schemas.microsoft.com/office/drawing/2014/main" id="{CEC30DCA-FAD8-4845-8401-361002EE9C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07" name="Group 206">
                    <a:extLst>
                      <a:ext uri="{FF2B5EF4-FFF2-40B4-BE49-F238E27FC236}">
                        <a16:creationId xmlns:a16="http://schemas.microsoft.com/office/drawing/2014/main" id="{AC0D8E20-5C34-3545-883B-9A97D695C52A}"/>
                      </a:ext>
                    </a:extLst>
                  </p:cNvPr>
                  <p:cNvGrpSpPr/>
                  <p:nvPr/>
                </p:nvGrpSpPr>
                <p:grpSpPr>
                  <a:xfrm rot="402711">
                    <a:off x="4232336" y="3595392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208" name="Oval 207">
                      <a:extLst>
                        <a:ext uri="{FF2B5EF4-FFF2-40B4-BE49-F238E27FC236}">
                          <a16:creationId xmlns:a16="http://schemas.microsoft.com/office/drawing/2014/main" id="{B983AF3E-173D-CF4A-A620-DDDD1A4051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9" name="Oval 208">
                      <a:extLst>
                        <a:ext uri="{FF2B5EF4-FFF2-40B4-BE49-F238E27FC236}">
                          <a16:creationId xmlns:a16="http://schemas.microsoft.com/office/drawing/2014/main" id="{9826419C-A6DC-DD44-A298-2452BF8226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sp>
              <p:nvSpPr>
                <p:cNvPr id="192" name="Oval 191">
                  <a:extLst>
                    <a:ext uri="{FF2B5EF4-FFF2-40B4-BE49-F238E27FC236}">
                      <a16:creationId xmlns:a16="http://schemas.microsoft.com/office/drawing/2014/main" id="{DD116364-7503-1D45-8A7D-C16D63347C79}"/>
                    </a:ext>
                  </a:extLst>
                </p:cNvPr>
                <p:cNvSpPr/>
                <p:nvPr/>
              </p:nvSpPr>
              <p:spPr>
                <a:xfrm rot="8149729">
                  <a:off x="7679727" y="3161217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Oval 192">
                  <a:extLst>
                    <a:ext uri="{FF2B5EF4-FFF2-40B4-BE49-F238E27FC236}">
                      <a16:creationId xmlns:a16="http://schemas.microsoft.com/office/drawing/2014/main" id="{21E4C6B8-017D-184C-A8D0-2BFCA815FF78}"/>
                    </a:ext>
                  </a:extLst>
                </p:cNvPr>
                <p:cNvSpPr/>
                <p:nvPr/>
              </p:nvSpPr>
              <p:spPr>
                <a:xfrm rot="8149729">
                  <a:off x="7573494" y="3151284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Oval 193">
                  <a:extLst>
                    <a:ext uri="{FF2B5EF4-FFF2-40B4-BE49-F238E27FC236}">
                      <a16:creationId xmlns:a16="http://schemas.microsoft.com/office/drawing/2014/main" id="{968F0F29-21DD-C84F-B25E-1A57555D2966}"/>
                    </a:ext>
                  </a:extLst>
                </p:cNvPr>
                <p:cNvSpPr/>
                <p:nvPr/>
              </p:nvSpPr>
              <p:spPr>
                <a:xfrm rot="2211058">
                  <a:off x="7313141" y="343661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Oval 194">
                  <a:extLst>
                    <a:ext uri="{FF2B5EF4-FFF2-40B4-BE49-F238E27FC236}">
                      <a16:creationId xmlns:a16="http://schemas.microsoft.com/office/drawing/2014/main" id="{AAA2812B-1CEE-7645-897A-EB90B7D29209}"/>
                    </a:ext>
                  </a:extLst>
                </p:cNvPr>
                <p:cNvSpPr/>
                <p:nvPr/>
              </p:nvSpPr>
              <p:spPr>
                <a:xfrm rot="2211058">
                  <a:off x="7319906" y="3563189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Oval 195">
                  <a:extLst>
                    <a:ext uri="{FF2B5EF4-FFF2-40B4-BE49-F238E27FC236}">
                      <a16:creationId xmlns:a16="http://schemas.microsoft.com/office/drawing/2014/main" id="{45F0D79D-AFDA-6F41-883E-B31D9D61E38C}"/>
                    </a:ext>
                  </a:extLst>
                </p:cNvPr>
                <p:cNvSpPr/>
                <p:nvPr/>
              </p:nvSpPr>
              <p:spPr>
                <a:xfrm rot="4663464">
                  <a:off x="7523527" y="3830660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Oval 196">
                  <a:extLst>
                    <a:ext uri="{FF2B5EF4-FFF2-40B4-BE49-F238E27FC236}">
                      <a16:creationId xmlns:a16="http://schemas.microsoft.com/office/drawing/2014/main" id="{1885C8D3-EE47-4148-8618-F6E782C292E5}"/>
                    </a:ext>
                  </a:extLst>
                </p:cNvPr>
                <p:cNvSpPr/>
                <p:nvPr/>
              </p:nvSpPr>
              <p:spPr>
                <a:xfrm rot="4663464">
                  <a:off x="7631432" y="385386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74383646-4D95-B244-9BDB-2A9C06AC24CC}"/>
                    </a:ext>
                  </a:extLst>
                </p:cNvPr>
                <p:cNvSpPr/>
                <p:nvPr/>
              </p:nvSpPr>
              <p:spPr>
                <a:xfrm rot="2211058">
                  <a:off x="9013195" y="3396215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4C4221BF-EE8C-F041-A202-E193E659F6A5}"/>
                    </a:ext>
                  </a:extLst>
                </p:cNvPr>
                <p:cNvSpPr/>
                <p:nvPr/>
              </p:nvSpPr>
              <p:spPr>
                <a:xfrm rot="2211058">
                  <a:off x="9009914" y="3502695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DD6E21CB-7CEB-F94A-BFDD-58514257F485}"/>
                    </a:ext>
                  </a:extLst>
                </p:cNvPr>
                <p:cNvSpPr/>
                <p:nvPr/>
              </p:nvSpPr>
              <p:spPr>
                <a:xfrm rot="7692622">
                  <a:off x="8798421" y="31482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01" name="Oval 200">
                  <a:extLst>
                    <a:ext uri="{FF2B5EF4-FFF2-40B4-BE49-F238E27FC236}">
                      <a16:creationId xmlns:a16="http://schemas.microsoft.com/office/drawing/2014/main" id="{FD62F5E9-2255-9742-9A16-7BE7EDBA811B}"/>
                    </a:ext>
                  </a:extLst>
                </p:cNvPr>
                <p:cNvSpPr/>
                <p:nvPr/>
              </p:nvSpPr>
              <p:spPr>
                <a:xfrm rot="7692622">
                  <a:off x="8701857" y="3152486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pic>
              <p:nvPicPr>
                <p:cNvPr id="202" name="Picture 2">
                  <a:extLst>
                    <a:ext uri="{FF2B5EF4-FFF2-40B4-BE49-F238E27FC236}">
                      <a16:creationId xmlns:a16="http://schemas.microsoft.com/office/drawing/2014/main" id="{E01C067C-039F-3A48-84B8-09B627F19DB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205" t="53390" r="30906"/>
                <a:stretch/>
              </p:blipFill>
              <p:spPr bwMode="auto">
                <a:xfrm>
                  <a:off x="7872176" y="3429000"/>
                  <a:ext cx="669164" cy="2790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89" name="Arc 188">
                <a:extLst>
                  <a:ext uri="{FF2B5EF4-FFF2-40B4-BE49-F238E27FC236}">
                    <a16:creationId xmlns:a16="http://schemas.microsoft.com/office/drawing/2014/main" id="{85DFAA83-79C9-6F4C-972B-C67CEC75E09C}"/>
                  </a:ext>
                </a:extLst>
              </p:cNvPr>
              <p:cNvSpPr/>
              <p:nvPr/>
            </p:nvSpPr>
            <p:spPr>
              <a:xfrm flipH="1" flipV="1">
                <a:off x="2260750" y="2129558"/>
                <a:ext cx="574980" cy="1214487"/>
              </a:xfrm>
              <a:prstGeom prst="arc">
                <a:avLst>
                  <a:gd name="adj1" fmla="val 11137144"/>
                  <a:gd name="adj2" fmla="val 19542049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0D3EA450-7A6A-3C43-8F09-E2750567DA98}"/>
                </a:ext>
              </a:extLst>
            </p:cNvPr>
            <p:cNvGrpSpPr/>
            <p:nvPr/>
          </p:nvGrpSpPr>
          <p:grpSpPr>
            <a:xfrm>
              <a:off x="1645195" y="5195941"/>
              <a:ext cx="8116507" cy="1350461"/>
              <a:chOff x="1908415" y="1998166"/>
              <a:chExt cx="8116507" cy="1350461"/>
            </a:xfrm>
          </p:grpSpPr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39550B3A-2819-E94A-9566-F3454D4859EC}"/>
                  </a:ext>
                </a:extLst>
              </p:cNvPr>
              <p:cNvGrpSpPr/>
              <p:nvPr/>
            </p:nvGrpSpPr>
            <p:grpSpPr>
              <a:xfrm>
                <a:off x="1908415" y="1998166"/>
                <a:ext cx="8116507" cy="861774"/>
                <a:chOff x="2193102" y="3081578"/>
                <a:chExt cx="8116507" cy="861774"/>
              </a:xfrm>
            </p:grpSpPr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8DB311E-486D-8F41-A0FC-5358F1C83211}"/>
                    </a:ext>
                  </a:extLst>
                </p:cNvPr>
                <p:cNvSpPr txBox="1"/>
                <p:nvPr/>
              </p:nvSpPr>
              <p:spPr>
                <a:xfrm>
                  <a:off x="7348263" y="3081578"/>
                  <a:ext cx="2961346" cy="861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0" dirty="0"/>
                    <a:t>O     O</a:t>
                  </a:r>
                </a:p>
              </p:txBody>
            </p:sp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4C2B6AC9-BF61-074A-8FFB-FBF8775D0DAC}"/>
                    </a:ext>
                  </a:extLst>
                </p:cNvPr>
                <p:cNvGrpSpPr/>
                <p:nvPr/>
              </p:nvGrpSpPr>
              <p:grpSpPr>
                <a:xfrm>
                  <a:off x="2193102" y="3174557"/>
                  <a:ext cx="1989129" cy="704692"/>
                  <a:chOff x="4232109" y="3043101"/>
                  <a:chExt cx="1989129" cy="704692"/>
                </a:xfrm>
              </p:grpSpPr>
              <p:pic>
                <p:nvPicPr>
                  <p:cNvPr id="175" name="Picture 2">
                    <a:extLst>
                      <a:ext uri="{FF2B5EF4-FFF2-40B4-BE49-F238E27FC236}">
                        <a16:creationId xmlns:a16="http://schemas.microsoft.com/office/drawing/2014/main" id="{C71B534D-C714-7948-BC9C-B02AC96ED7A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329906" y="3102677"/>
                    <a:ext cx="1766094" cy="59867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176" name="Group 175">
                    <a:extLst>
                      <a:ext uri="{FF2B5EF4-FFF2-40B4-BE49-F238E27FC236}">
                        <a16:creationId xmlns:a16="http://schemas.microsoft.com/office/drawing/2014/main" id="{3E50C2A5-EFA3-C04D-A81D-B8E0AB12D965}"/>
                      </a:ext>
                    </a:extLst>
                  </p:cNvPr>
                  <p:cNvGrpSpPr/>
                  <p:nvPr/>
                </p:nvGrpSpPr>
                <p:grpSpPr>
                  <a:xfrm rot="402711">
                    <a:off x="6078811" y="3043101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186" name="Oval 185">
                      <a:extLst>
                        <a:ext uri="{FF2B5EF4-FFF2-40B4-BE49-F238E27FC236}">
                          <a16:creationId xmlns:a16="http://schemas.microsoft.com/office/drawing/2014/main" id="{B35CD7A7-3F7B-A44C-BD23-879CBA75CB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7" name="Oval 186">
                      <a:extLst>
                        <a:ext uri="{FF2B5EF4-FFF2-40B4-BE49-F238E27FC236}">
                          <a16:creationId xmlns:a16="http://schemas.microsoft.com/office/drawing/2014/main" id="{3D76493B-B0BF-DB4F-8732-8CC0A70862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77" name="Group 176">
                    <a:extLst>
                      <a:ext uri="{FF2B5EF4-FFF2-40B4-BE49-F238E27FC236}">
                        <a16:creationId xmlns:a16="http://schemas.microsoft.com/office/drawing/2014/main" id="{0E9D7E67-5DD7-7349-B07C-990D557EB7FE}"/>
                      </a:ext>
                    </a:extLst>
                  </p:cNvPr>
                  <p:cNvGrpSpPr/>
                  <p:nvPr/>
                </p:nvGrpSpPr>
                <p:grpSpPr>
                  <a:xfrm rot="4663464">
                    <a:off x="6067978" y="3593605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184" name="Oval 183">
                      <a:extLst>
                        <a:ext uri="{FF2B5EF4-FFF2-40B4-BE49-F238E27FC236}">
                          <a16:creationId xmlns:a16="http://schemas.microsoft.com/office/drawing/2014/main" id="{5ADEA101-9B92-4E45-B1FB-36268F68E2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5" name="Oval 184">
                      <a:extLst>
                        <a:ext uri="{FF2B5EF4-FFF2-40B4-BE49-F238E27FC236}">
                          <a16:creationId xmlns:a16="http://schemas.microsoft.com/office/drawing/2014/main" id="{98893623-15FD-AF4C-9B0D-F645D8924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78" name="Group 177">
                    <a:extLst>
                      <a:ext uri="{FF2B5EF4-FFF2-40B4-BE49-F238E27FC236}">
                        <a16:creationId xmlns:a16="http://schemas.microsoft.com/office/drawing/2014/main" id="{90E24D2C-8785-7D49-B630-AC6E5A6B6437}"/>
                      </a:ext>
                    </a:extLst>
                  </p:cNvPr>
                  <p:cNvGrpSpPr/>
                  <p:nvPr/>
                </p:nvGrpSpPr>
                <p:grpSpPr>
                  <a:xfrm rot="4663464">
                    <a:off x="4237096" y="3047788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182" name="Oval 181">
                      <a:extLst>
                        <a:ext uri="{FF2B5EF4-FFF2-40B4-BE49-F238E27FC236}">
                          <a16:creationId xmlns:a16="http://schemas.microsoft.com/office/drawing/2014/main" id="{ABEC46E6-05C5-814C-B0A9-73B59D812C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3" name="Oval 182">
                      <a:extLst>
                        <a:ext uri="{FF2B5EF4-FFF2-40B4-BE49-F238E27FC236}">
                          <a16:creationId xmlns:a16="http://schemas.microsoft.com/office/drawing/2014/main" id="{1577FAB0-7A12-AF47-ABE1-1DD81283B5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79" name="Group 178">
                    <a:extLst>
                      <a:ext uri="{FF2B5EF4-FFF2-40B4-BE49-F238E27FC236}">
                        <a16:creationId xmlns:a16="http://schemas.microsoft.com/office/drawing/2014/main" id="{17A13C0D-8DCE-3F49-9105-806E4B669B97}"/>
                      </a:ext>
                    </a:extLst>
                  </p:cNvPr>
                  <p:cNvGrpSpPr/>
                  <p:nvPr/>
                </p:nvGrpSpPr>
                <p:grpSpPr>
                  <a:xfrm rot="402711">
                    <a:off x="4232336" y="3595392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180" name="Oval 179">
                      <a:extLst>
                        <a:ext uri="{FF2B5EF4-FFF2-40B4-BE49-F238E27FC236}">
                          <a16:creationId xmlns:a16="http://schemas.microsoft.com/office/drawing/2014/main" id="{F8DB9086-2853-F74B-AC80-EF35CA75D8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1" name="Oval 180">
                      <a:extLst>
                        <a:ext uri="{FF2B5EF4-FFF2-40B4-BE49-F238E27FC236}">
                          <a16:creationId xmlns:a16="http://schemas.microsoft.com/office/drawing/2014/main" id="{22BF1BFF-CD01-5541-BFF2-0F74E4B814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BF19E3BD-F2A3-0D4A-9569-0B5E4FFAB842}"/>
                    </a:ext>
                  </a:extLst>
                </p:cNvPr>
                <p:cNvSpPr/>
                <p:nvPr/>
              </p:nvSpPr>
              <p:spPr>
                <a:xfrm rot="8149729">
                  <a:off x="7679727" y="3161217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Oval 164">
                  <a:extLst>
                    <a:ext uri="{FF2B5EF4-FFF2-40B4-BE49-F238E27FC236}">
                      <a16:creationId xmlns:a16="http://schemas.microsoft.com/office/drawing/2014/main" id="{1196045B-49EB-F64A-BE40-9BA278402537}"/>
                    </a:ext>
                  </a:extLst>
                </p:cNvPr>
                <p:cNvSpPr/>
                <p:nvPr/>
              </p:nvSpPr>
              <p:spPr>
                <a:xfrm rot="8149729">
                  <a:off x="7573494" y="3151284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703F15A2-896B-8848-98D6-BFC8E77BD978}"/>
                    </a:ext>
                  </a:extLst>
                </p:cNvPr>
                <p:cNvSpPr/>
                <p:nvPr/>
              </p:nvSpPr>
              <p:spPr>
                <a:xfrm rot="2211058">
                  <a:off x="7313141" y="343661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30B8A841-9A5D-0847-B53E-B9BDA5D4B764}"/>
                    </a:ext>
                  </a:extLst>
                </p:cNvPr>
                <p:cNvSpPr/>
                <p:nvPr/>
              </p:nvSpPr>
              <p:spPr>
                <a:xfrm rot="2211058">
                  <a:off x="7319906" y="3563189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DDEE623D-5B2C-8548-ADF7-2E55A338A347}"/>
                    </a:ext>
                  </a:extLst>
                </p:cNvPr>
                <p:cNvSpPr/>
                <p:nvPr/>
              </p:nvSpPr>
              <p:spPr>
                <a:xfrm rot="4663464">
                  <a:off x="8755169" y="3811999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5BB75E59-65DB-2345-A9A7-F6E56B47EAE9}"/>
                    </a:ext>
                  </a:extLst>
                </p:cNvPr>
                <p:cNvSpPr/>
                <p:nvPr/>
              </p:nvSpPr>
              <p:spPr>
                <a:xfrm rot="4663464">
                  <a:off x="7631432" y="385386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Oval 169">
                  <a:extLst>
                    <a:ext uri="{FF2B5EF4-FFF2-40B4-BE49-F238E27FC236}">
                      <a16:creationId xmlns:a16="http://schemas.microsoft.com/office/drawing/2014/main" id="{7D725C9E-66F5-504F-BA3A-673209726781}"/>
                    </a:ext>
                  </a:extLst>
                </p:cNvPr>
                <p:cNvSpPr/>
                <p:nvPr/>
              </p:nvSpPr>
              <p:spPr>
                <a:xfrm rot="2211058">
                  <a:off x="9013195" y="3396215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4CCBD6F0-2CBE-0641-857A-5000DCF019F7}"/>
                    </a:ext>
                  </a:extLst>
                </p:cNvPr>
                <p:cNvSpPr/>
                <p:nvPr/>
              </p:nvSpPr>
              <p:spPr>
                <a:xfrm rot="2211058">
                  <a:off x="9009914" y="3502695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C6B68E82-1413-B84E-A5E5-0F00A52ED7B4}"/>
                    </a:ext>
                  </a:extLst>
                </p:cNvPr>
                <p:cNvSpPr/>
                <p:nvPr/>
              </p:nvSpPr>
              <p:spPr>
                <a:xfrm rot="7692622">
                  <a:off x="8798421" y="31482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3" name="Oval 172">
                  <a:extLst>
                    <a:ext uri="{FF2B5EF4-FFF2-40B4-BE49-F238E27FC236}">
                      <a16:creationId xmlns:a16="http://schemas.microsoft.com/office/drawing/2014/main" id="{734C22CA-DA61-1745-B9AA-2AE70D5F6C25}"/>
                    </a:ext>
                  </a:extLst>
                </p:cNvPr>
                <p:cNvSpPr/>
                <p:nvPr/>
              </p:nvSpPr>
              <p:spPr>
                <a:xfrm rot="7692622">
                  <a:off x="8701857" y="3152486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pic>
              <p:nvPicPr>
                <p:cNvPr id="174" name="Picture 2">
                  <a:extLst>
                    <a:ext uri="{FF2B5EF4-FFF2-40B4-BE49-F238E27FC236}">
                      <a16:creationId xmlns:a16="http://schemas.microsoft.com/office/drawing/2014/main" id="{392BCDEC-21BD-3140-980A-E274F776B1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205" t="53390" r="30906"/>
                <a:stretch/>
              </p:blipFill>
              <p:spPr bwMode="auto">
                <a:xfrm>
                  <a:off x="7872176" y="3429000"/>
                  <a:ext cx="669164" cy="2790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60" name="Arc 159">
                <a:extLst>
                  <a:ext uri="{FF2B5EF4-FFF2-40B4-BE49-F238E27FC236}">
                    <a16:creationId xmlns:a16="http://schemas.microsoft.com/office/drawing/2014/main" id="{A250DCF6-BFD0-BA40-90A0-CB57EF7D305E}"/>
                  </a:ext>
                </a:extLst>
              </p:cNvPr>
              <p:cNvSpPr/>
              <p:nvPr/>
            </p:nvSpPr>
            <p:spPr>
              <a:xfrm flipH="1" flipV="1">
                <a:off x="2260750" y="2129558"/>
                <a:ext cx="574980" cy="1214487"/>
              </a:xfrm>
              <a:prstGeom prst="arc">
                <a:avLst>
                  <a:gd name="adj1" fmla="val 11137144"/>
                  <a:gd name="adj2" fmla="val 19542049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Arc 160">
                <a:extLst>
                  <a:ext uri="{FF2B5EF4-FFF2-40B4-BE49-F238E27FC236}">
                    <a16:creationId xmlns:a16="http://schemas.microsoft.com/office/drawing/2014/main" id="{0F5B8CAB-F40D-4344-B0A3-8FF747363646}"/>
                  </a:ext>
                </a:extLst>
              </p:cNvPr>
              <p:cNvSpPr/>
              <p:nvPr/>
            </p:nvSpPr>
            <p:spPr>
              <a:xfrm flipV="1">
                <a:off x="2969109" y="2150167"/>
                <a:ext cx="567099" cy="1198460"/>
              </a:xfrm>
              <a:prstGeom prst="arc">
                <a:avLst>
                  <a:gd name="adj1" fmla="val 11137144"/>
                  <a:gd name="adj2" fmla="val 19542049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0E64183B-6B64-E240-A9C1-3C91FAEE53EC}"/>
                </a:ext>
              </a:extLst>
            </p:cNvPr>
            <p:cNvGrpSpPr/>
            <p:nvPr/>
          </p:nvGrpSpPr>
          <p:grpSpPr>
            <a:xfrm>
              <a:off x="1818900" y="3250333"/>
              <a:ext cx="8116507" cy="861774"/>
              <a:chOff x="2193102" y="3081578"/>
              <a:chExt cx="8116507" cy="861774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E44F4A69-315D-B34B-B1D1-1497369AF6FA}"/>
                  </a:ext>
                </a:extLst>
              </p:cNvPr>
              <p:cNvSpPr txBox="1"/>
              <p:nvPr/>
            </p:nvSpPr>
            <p:spPr>
              <a:xfrm>
                <a:off x="7348263" y="3081578"/>
                <a:ext cx="296134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dirty="0"/>
                  <a:t>O     O</a:t>
                </a:r>
              </a:p>
            </p:txBody>
          </p:sp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62D851B9-D115-BA40-93E3-C55970D87B74}"/>
                  </a:ext>
                </a:extLst>
              </p:cNvPr>
              <p:cNvGrpSpPr/>
              <p:nvPr/>
            </p:nvGrpSpPr>
            <p:grpSpPr>
              <a:xfrm>
                <a:off x="2193102" y="3174557"/>
                <a:ext cx="1989129" cy="704692"/>
                <a:chOff x="4232109" y="3043101"/>
                <a:chExt cx="1989129" cy="704692"/>
              </a:xfrm>
            </p:grpSpPr>
            <p:pic>
              <p:nvPicPr>
                <p:cNvPr id="146" name="Picture 2">
                  <a:extLst>
                    <a:ext uri="{FF2B5EF4-FFF2-40B4-BE49-F238E27FC236}">
                      <a16:creationId xmlns:a16="http://schemas.microsoft.com/office/drawing/2014/main" id="{3B97CABD-8FBF-8A44-92FC-96CD96B4C9B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29906" y="3102677"/>
                  <a:ext cx="1766094" cy="5986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035F2D13-FDD3-2448-8F41-03F4DBA8A5FF}"/>
                    </a:ext>
                  </a:extLst>
                </p:cNvPr>
                <p:cNvGrpSpPr/>
                <p:nvPr/>
              </p:nvGrpSpPr>
              <p:grpSpPr>
                <a:xfrm rot="402711">
                  <a:off x="6078811" y="3043101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57" name="Oval 156">
                    <a:extLst>
                      <a:ext uri="{FF2B5EF4-FFF2-40B4-BE49-F238E27FC236}">
                        <a16:creationId xmlns:a16="http://schemas.microsoft.com/office/drawing/2014/main" id="{47540E27-4028-1245-B6C4-9F69F2E29EED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8" name="Oval 157">
                    <a:extLst>
                      <a:ext uri="{FF2B5EF4-FFF2-40B4-BE49-F238E27FC236}">
                        <a16:creationId xmlns:a16="http://schemas.microsoft.com/office/drawing/2014/main" id="{08A78A7A-2AB3-C34F-BA2B-8BE8210BAC8C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3AD2287D-07FD-2741-B4B2-08B094257627}"/>
                    </a:ext>
                  </a:extLst>
                </p:cNvPr>
                <p:cNvGrpSpPr/>
                <p:nvPr/>
              </p:nvGrpSpPr>
              <p:grpSpPr>
                <a:xfrm rot="4663464">
                  <a:off x="6067978" y="3593605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55" name="Oval 154">
                    <a:extLst>
                      <a:ext uri="{FF2B5EF4-FFF2-40B4-BE49-F238E27FC236}">
                        <a16:creationId xmlns:a16="http://schemas.microsoft.com/office/drawing/2014/main" id="{81C674BC-13E7-F643-83D7-A095929A4BB4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6" name="Oval 155">
                    <a:extLst>
                      <a:ext uri="{FF2B5EF4-FFF2-40B4-BE49-F238E27FC236}">
                        <a16:creationId xmlns:a16="http://schemas.microsoft.com/office/drawing/2014/main" id="{09758268-958A-CD45-BFFB-77D0F16D9546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D1F8207D-F248-CF46-8C3F-5B37B76B66DC}"/>
                    </a:ext>
                  </a:extLst>
                </p:cNvPr>
                <p:cNvGrpSpPr/>
                <p:nvPr/>
              </p:nvGrpSpPr>
              <p:grpSpPr>
                <a:xfrm rot="4663464">
                  <a:off x="4237096" y="3047788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53" name="Oval 152">
                    <a:extLst>
                      <a:ext uri="{FF2B5EF4-FFF2-40B4-BE49-F238E27FC236}">
                        <a16:creationId xmlns:a16="http://schemas.microsoft.com/office/drawing/2014/main" id="{5781D2D2-8EFE-9C4A-BC2E-A717A67C3474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4" name="Oval 153">
                    <a:extLst>
                      <a:ext uri="{FF2B5EF4-FFF2-40B4-BE49-F238E27FC236}">
                        <a16:creationId xmlns:a16="http://schemas.microsoft.com/office/drawing/2014/main" id="{301E0B34-6934-7042-B539-BEE4EF752FBE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358D972D-7DD7-2342-BFCA-FD2E8F802039}"/>
                    </a:ext>
                  </a:extLst>
                </p:cNvPr>
                <p:cNvGrpSpPr/>
                <p:nvPr/>
              </p:nvGrpSpPr>
              <p:grpSpPr>
                <a:xfrm rot="402711">
                  <a:off x="4232336" y="3595392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51" name="Oval 150">
                    <a:extLst>
                      <a:ext uri="{FF2B5EF4-FFF2-40B4-BE49-F238E27FC236}">
                        <a16:creationId xmlns:a16="http://schemas.microsoft.com/office/drawing/2014/main" id="{22834611-EEBB-7549-B322-AF4A7F7B7DBB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" name="Oval 151">
                    <a:extLst>
                      <a:ext uri="{FF2B5EF4-FFF2-40B4-BE49-F238E27FC236}">
                        <a16:creationId xmlns:a16="http://schemas.microsoft.com/office/drawing/2014/main" id="{A4A0CD89-5F00-4142-93E2-542328808552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EAEACAB3-7D9E-9D46-AA3C-9B3B3C09FEB4}"/>
                  </a:ext>
                </a:extLst>
              </p:cNvPr>
              <p:cNvSpPr/>
              <p:nvPr/>
            </p:nvSpPr>
            <p:spPr>
              <a:xfrm rot="8149729">
                <a:off x="7679727" y="3161217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CB7CDFD-0CEF-FB40-B9E1-A9F4CA527984}"/>
                  </a:ext>
                </a:extLst>
              </p:cNvPr>
              <p:cNvSpPr/>
              <p:nvPr/>
            </p:nvSpPr>
            <p:spPr>
              <a:xfrm rot="8149729">
                <a:off x="7573494" y="3151284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16F2F888-F95C-A344-84B2-F2EED394F42D}"/>
                  </a:ext>
                </a:extLst>
              </p:cNvPr>
              <p:cNvSpPr/>
              <p:nvPr/>
            </p:nvSpPr>
            <p:spPr>
              <a:xfrm rot="2211058">
                <a:off x="7313141" y="343661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EE0C1188-6AC3-5F47-88D7-3C61FB60B091}"/>
                  </a:ext>
                </a:extLst>
              </p:cNvPr>
              <p:cNvSpPr/>
              <p:nvPr/>
            </p:nvSpPr>
            <p:spPr>
              <a:xfrm rot="2211058">
                <a:off x="7319906" y="3563189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B631ED4D-0E51-2140-BA36-9414A0D90C61}"/>
                  </a:ext>
                </a:extLst>
              </p:cNvPr>
              <p:cNvSpPr/>
              <p:nvPr/>
            </p:nvSpPr>
            <p:spPr>
              <a:xfrm rot="4663464">
                <a:off x="8680521" y="3849321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07B88CEC-0A51-454A-8A75-F4FB06CE8DE7}"/>
                  </a:ext>
                </a:extLst>
              </p:cNvPr>
              <p:cNvSpPr/>
              <p:nvPr/>
            </p:nvSpPr>
            <p:spPr>
              <a:xfrm rot="4663464">
                <a:off x="8844409" y="385386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1A2F2DC3-3482-B84D-A2C8-D51C26F36EA6}"/>
                  </a:ext>
                </a:extLst>
              </p:cNvPr>
              <p:cNvSpPr/>
              <p:nvPr/>
            </p:nvSpPr>
            <p:spPr>
              <a:xfrm rot="2211058">
                <a:off x="9013195" y="3396215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64811BAA-5C19-9D40-AF7D-2F1129268C69}"/>
                  </a:ext>
                </a:extLst>
              </p:cNvPr>
              <p:cNvSpPr/>
              <p:nvPr/>
            </p:nvSpPr>
            <p:spPr>
              <a:xfrm rot="2211058">
                <a:off x="9009914" y="3502695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07FA641-5C8B-DE47-A363-4CF5C6A8E54A}"/>
                  </a:ext>
                </a:extLst>
              </p:cNvPr>
              <p:cNvSpPr/>
              <p:nvPr/>
            </p:nvSpPr>
            <p:spPr>
              <a:xfrm rot="7692622">
                <a:off x="8798421" y="31482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77D4243E-615C-074D-BAA2-CBFDFCB9B2BA}"/>
                  </a:ext>
                </a:extLst>
              </p:cNvPr>
              <p:cNvSpPr/>
              <p:nvPr/>
            </p:nvSpPr>
            <p:spPr>
              <a:xfrm rot="7692622">
                <a:off x="8701857" y="3152486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pic>
            <p:nvPicPr>
              <p:cNvPr id="145" name="Picture 2">
                <a:extLst>
                  <a:ext uri="{FF2B5EF4-FFF2-40B4-BE49-F238E27FC236}">
                    <a16:creationId xmlns:a16="http://schemas.microsoft.com/office/drawing/2014/main" id="{695A0825-91C6-E14D-8894-13D5E73057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205" t="53390" r="30906"/>
              <a:stretch/>
            </p:blipFill>
            <p:spPr bwMode="auto">
              <a:xfrm>
                <a:off x="7872176" y="3429000"/>
                <a:ext cx="669164" cy="279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5" name="Arc 124">
              <a:extLst>
                <a:ext uri="{FF2B5EF4-FFF2-40B4-BE49-F238E27FC236}">
                  <a16:creationId xmlns:a16="http://schemas.microsoft.com/office/drawing/2014/main" id="{2E8FB6AF-07E7-F944-9D83-ADE74D5517C0}"/>
                </a:ext>
              </a:extLst>
            </p:cNvPr>
            <p:cNvSpPr/>
            <p:nvPr/>
          </p:nvSpPr>
          <p:spPr>
            <a:xfrm flipV="1">
              <a:off x="2746215" y="3381724"/>
              <a:ext cx="521972" cy="1198459"/>
            </a:xfrm>
            <a:prstGeom prst="arc">
              <a:avLst>
                <a:gd name="adj1" fmla="val 11137144"/>
                <a:gd name="adj2" fmla="val 19542049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2B41D628-FDCD-F346-9FD2-90F2E70B58B2}"/>
                </a:ext>
              </a:extLst>
            </p:cNvPr>
            <p:cNvGrpSpPr/>
            <p:nvPr/>
          </p:nvGrpSpPr>
          <p:grpSpPr>
            <a:xfrm>
              <a:off x="4504273" y="3244212"/>
              <a:ext cx="1917336" cy="445854"/>
              <a:chOff x="4504273" y="3244212"/>
              <a:chExt cx="1917336" cy="445854"/>
            </a:xfrm>
          </p:grpSpPr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233B5B7A-98AA-C141-88C2-18F191885C37}"/>
                  </a:ext>
                </a:extLst>
              </p:cNvPr>
              <p:cNvCxnSpPr/>
              <p:nvPr/>
            </p:nvCxnSpPr>
            <p:spPr>
              <a:xfrm>
                <a:off x="4504273" y="3690066"/>
                <a:ext cx="1911208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5DDB25ED-DF50-C849-9E12-3E58F1927FD6}"/>
                  </a:ext>
                </a:extLst>
              </p:cNvPr>
              <p:cNvSpPr/>
              <p:nvPr/>
            </p:nvSpPr>
            <p:spPr>
              <a:xfrm>
                <a:off x="4627143" y="3244212"/>
                <a:ext cx="17944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/>
                  <a:t>electron-pushing</a:t>
                </a:r>
                <a:endParaRPr lang="en-US" dirty="0"/>
              </a:p>
            </p:txBody>
          </p:sp>
        </p:grp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63012F0E-4097-6345-99CF-F61390361734}"/>
                </a:ext>
              </a:extLst>
            </p:cNvPr>
            <p:cNvCxnSpPr/>
            <p:nvPr/>
          </p:nvCxnSpPr>
          <p:spPr>
            <a:xfrm>
              <a:off x="4432633" y="1976521"/>
              <a:ext cx="1911208" cy="0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95B9977E-B2C3-1740-97B0-F1ED435A2CE8}"/>
                </a:ext>
              </a:extLst>
            </p:cNvPr>
            <p:cNvSpPr/>
            <p:nvPr/>
          </p:nvSpPr>
          <p:spPr>
            <a:xfrm>
              <a:off x="4555503" y="1530667"/>
              <a:ext cx="17944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electron-pushing</a:t>
              </a:r>
              <a:endParaRPr lang="en-US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82DDC399-6CF2-C14D-9EBD-D3E734405BEF}"/>
                </a:ext>
              </a:extLst>
            </p:cNvPr>
            <p:cNvCxnSpPr/>
            <p:nvPr/>
          </p:nvCxnSpPr>
          <p:spPr>
            <a:xfrm>
              <a:off x="4507385" y="5615285"/>
              <a:ext cx="1911208" cy="0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CE90E394-BF25-0547-8128-DDDA9F45303E}"/>
                </a:ext>
              </a:extLst>
            </p:cNvPr>
            <p:cNvSpPr/>
            <p:nvPr/>
          </p:nvSpPr>
          <p:spPr>
            <a:xfrm>
              <a:off x="4630255" y="5169431"/>
              <a:ext cx="17944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electron-pushing</a:t>
              </a:r>
              <a:endParaRPr lang="en-US" dirty="0"/>
            </a:p>
          </p:txBody>
        </p:sp>
      </p:grpSp>
      <p:sp>
        <p:nvSpPr>
          <p:cNvPr id="106" name="Title 1">
            <a:extLst>
              <a:ext uri="{FF2B5EF4-FFF2-40B4-BE49-F238E27FC236}">
                <a16:creationId xmlns:a16="http://schemas.microsoft.com/office/drawing/2014/main" id="{35E2AC47-7E0B-0E4F-887D-0DF8153A2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1999" cy="758525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A hack: electron reshuffling + resonance</a:t>
            </a:r>
            <a:endParaRPr lang="en-US" sz="3000" b="1" i="1" dirty="0">
              <a:latin typeface="+mn-lt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2C62C71-F5C9-3146-9146-95B82AA29FBD}"/>
              </a:ext>
            </a:extLst>
          </p:cNvPr>
          <p:cNvSpPr txBox="1"/>
          <p:nvPr/>
        </p:nvSpPr>
        <p:spPr>
          <a:xfrm>
            <a:off x="0" y="598534"/>
            <a:ext cx="11999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Electron-reshuffling</a:t>
            </a:r>
            <a:r>
              <a:rPr lang="en-US" sz="2400" dirty="0"/>
              <a:t>: exchanging a </a:t>
            </a:r>
            <a:r>
              <a:rPr lang="en-US" sz="2400" b="1" dirty="0"/>
              <a:t>bond</a:t>
            </a:r>
            <a:r>
              <a:rPr lang="en-US" sz="2400" dirty="0"/>
              <a:t> for </a:t>
            </a:r>
            <a:r>
              <a:rPr lang="en-US" sz="2400" b="1" dirty="0"/>
              <a:t>two electrons </a:t>
            </a:r>
            <a:r>
              <a:rPr lang="en-US" sz="2400" dirty="0"/>
              <a:t>(paired or unpaired), or </a:t>
            </a:r>
            <a:r>
              <a:rPr lang="en-US" sz="2400" b="1" dirty="0"/>
              <a:t>vice versa</a:t>
            </a:r>
            <a:r>
              <a:rPr lang="en-US" sz="2400" dirty="0"/>
              <a:t>.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21381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>
            <a:extLst>
              <a:ext uri="{FF2B5EF4-FFF2-40B4-BE49-F238E27FC236}">
                <a16:creationId xmlns:a16="http://schemas.microsoft.com/office/drawing/2014/main" id="{C3B5002F-961F-1F4F-84E7-483BC76B5723}"/>
              </a:ext>
            </a:extLst>
          </p:cNvPr>
          <p:cNvSpPr txBox="1"/>
          <p:nvPr/>
        </p:nvSpPr>
        <p:spPr>
          <a:xfrm>
            <a:off x="9399752" y="1455745"/>
            <a:ext cx="2569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 an octet on the right-hand O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5DE82EF-0ACA-1C43-9A6A-5A5282B4AA0C}"/>
              </a:ext>
            </a:extLst>
          </p:cNvPr>
          <p:cNvSpPr txBox="1"/>
          <p:nvPr/>
        </p:nvSpPr>
        <p:spPr>
          <a:xfrm>
            <a:off x="9425774" y="3175050"/>
            <a:ext cx="2569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 an octet on the left-hand O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7616A17-1BAE-E14A-A5AE-202E92277201}"/>
              </a:ext>
            </a:extLst>
          </p:cNvPr>
          <p:cNvGrpSpPr/>
          <p:nvPr/>
        </p:nvGrpSpPr>
        <p:grpSpPr>
          <a:xfrm>
            <a:off x="1645195" y="1530667"/>
            <a:ext cx="8290212" cy="5015735"/>
            <a:chOff x="1645195" y="1530667"/>
            <a:chExt cx="8290212" cy="5015735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18777E7-A544-0940-B49D-4C3D5523D6D9}"/>
                </a:ext>
              </a:extLst>
            </p:cNvPr>
            <p:cNvGrpSpPr/>
            <p:nvPr/>
          </p:nvGrpSpPr>
          <p:grpSpPr>
            <a:xfrm>
              <a:off x="1777117" y="1530667"/>
              <a:ext cx="8116507" cy="1345879"/>
              <a:chOff x="1908415" y="1998166"/>
              <a:chExt cx="8116507" cy="1345879"/>
            </a:xfrm>
          </p:grpSpPr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8E4908E8-8F03-4D49-89CB-17AE4E5E3969}"/>
                  </a:ext>
                </a:extLst>
              </p:cNvPr>
              <p:cNvGrpSpPr/>
              <p:nvPr/>
            </p:nvGrpSpPr>
            <p:grpSpPr>
              <a:xfrm>
                <a:off x="1908415" y="1998166"/>
                <a:ext cx="8116507" cy="861774"/>
                <a:chOff x="2193102" y="3081578"/>
                <a:chExt cx="8116507" cy="861774"/>
              </a:xfrm>
            </p:grpSpPr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22AD484E-4353-4843-92D1-0EF95B23709C}"/>
                    </a:ext>
                  </a:extLst>
                </p:cNvPr>
                <p:cNvSpPr txBox="1"/>
                <p:nvPr/>
              </p:nvSpPr>
              <p:spPr>
                <a:xfrm>
                  <a:off x="7348263" y="3081578"/>
                  <a:ext cx="2961346" cy="861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0" dirty="0"/>
                    <a:t>O     O</a:t>
                  </a:r>
                </a:p>
              </p:txBody>
            </p:sp>
            <p:grpSp>
              <p:nvGrpSpPr>
                <p:cNvPr id="191" name="Group 190">
                  <a:extLst>
                    <a:ext uri="{FF2B5EF4-FFF2-40B4-BE49-F238E27FC236}">
                      <a16:creationId xmlns:a16="http://schemas.microsoft.com/office/drawing/2014/main" id="{63D35AA3-BC6D-CF42-ADB0-02F7FBDCD592}"/>
                    </a:ext>
                  </a:extLst>
                </p:cNvPr>
                <p:cNvGrpSpPr/>
                <p:nvPr/>
              </p:nvGrpSpPr>
              <p:grpSpPr>
                <a:xfrm>
                  <a:off x="2193102" y="3174557"/>
                  <a:ext cx="1989129" cy="704692"/>
                  <a:chOff x="4232109" y="3043101"/>
                  <a:chExt cx="1989129" cy="704692"/>
                </a:xfrm>
              </p:grpSpPr>
              <p:pic>
                <p:nvPicPr>
                  <p:cNvPr id="203" name="Picture 2">
                    <a:extLst>
                      <a:ext uri="{FF2B5EF4-FFF2-40B4-BE49-F238E27FC236}">
                        <a16:creationId xmlns:a16="http://schemas.microsoft.com/office/drawing/2014/main" id="{5BF3B270-A01E-6648-8031-B0C66CA3DD8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329906" y="3102677"/>
                    <a:ext cx="1766094" cy="59867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204" name="Group 203">
                    <a:extLst>
                      <a:ext uri="{FF2B5EF4-FFF2-40B4-BE49-F238E27FC236}">
                        <a16:creationId xmlns:a16="http://schemas.microsoft.com/office/drawing/2014/main" id="{78246C6A-FBFE-1045-9520-22A636E69BDB}"/>
                      </a:ext>
                    </a:extLst>
                  </p:cNvPr>
                  <p:cNvGrpSpPr/>
                  <p:nvPr/>
                </p:nvGrpSpPr>
                <p:grpSpPr>
                  <a:xfrm rot="402711">
                    <a:off x="6078811" y="3043101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214" name="Oval 213">
                      <a:extLst>
                        <a:ext uri="{FF2B5EF4-FFF2-40B4-BE49-F238E27FC236}">
                          <a16:creationId xmlns:a16="http://schemas.microsoft.com/office/drawing/2014/main" id="{83C2D4BC-7965-3542-B9BF-E6588E7873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5" name="Oval 214">
                      <a:extLst>
                        <a:ext uri="{FF2B5EF4-FFF2-40B4-BE49-F238E27FC236}">
                          <a16:creationId xmlns:a16="http://schemas.microsoft.com/office/drawing/2014/main" id="{0ECB38DB-BBFB-DE4A-A851-181AC754C8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05" name="Group 204">
                    <a:extLst>
                      <a:ext uri="{FF2B5EF4-FFF2-40B4-BE49-F238E27FC236}">
                        <a16:creationId xmlns:a16="http://schemas.microsoft.com/office/drawing/2014/main" id="{1C6717E8-5D11-CC42-A578-28C903F3F9F2}"/>
                      </a:ext>
                    </a:extLst>
                  </p:cNvPr>
                  <p:cNvGrpSpPr/>
                  <p:nvPr/>
                </p:nvGrpSpPr>
                <p:grpSpPr>
                  <a:xfrm rot="4663464">
                    <a:off x="6067978" y="3593605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212" name="Oval 211">
                      <a:extLst>
                        <a:ext uri="{FF2B5EF4-FFF2-40B4-BE49-F238E27FC236}">
                          <a16:creationId xmlns:a16="http://schemas.microsoft.com/office/drawing/2014/main" id="{E3E47E02-DD44-9A47-8DFA-DE47C0C05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3" name="Oval 212">
                      <a:extLst>
                        <a:ext uri="{FF2B5EF4-FFF2-40B4-BE49-F238E27FC236}">
                          <a16:creationId xmlns:a16="http://schemas.microsoft.com/office/drawing/2014/main" id="{E72E33C2-553C-BD49-8FC0-69E9DF19C6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06" name="Group 205">
                    <a:extLst>
                      <a:ext uri="{FF2B5EF4-FFF2-40B4-BE49-F238E27FC236}">
                        <a16:creationId xmlns:a16="http://schemas.microsoft.com/office/drawing/2014/main" id="{45818287-1FB5-1E4F-A437-D700546D97DC}"/>
                      </a:ext>
                    </a:extLst>
                  </p:cNvPr>
                  <p:cNvGrpSpPr/>
                  <p:nvPr/>
                </p:nvGrpSpPr>
                <p:grpSpPr>
                  <a:xfrm rot="4663464">
                    <a:off x="4237096" y="3047788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210" name="Oval 209">
                      <a:extLst>
                        <a:ext uri="{FF2B5EF4-FFF2-40B4-BE49-F238E27FC236}">
                          <a16:creationId xmlns:a16="http://schemas.microsoft.com/office/drawing/2014/main" id="{59463BF9-5985-C34A-AE62-0C40AD31E7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1" name="Oval 210">
                      <a:extLst>
                        <a:ext uri="{FF2B5EF4-FFF2-40B4-BE49-F238E27FC236}">
                          <a16:creationId xmlns:a16="http://schemas.microsoft.com/office/drawing/2014/main" id="{CEC30DCA-FAD8-4845-8401-361002EE9C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07" name="Group 206">
                    <a:extLst>
                      <a:ext uri="{FF2B5EF4-FFF2-40B4-BE49-F238E27FC236}">
                        <a16:creationId xmlns:a16="http://schemas.microsoft.com/office/drawing/2014/main" id="{AC0D8E20-5C34-3545-883B-9A97D695C52A}"/>
                      </a:ext>
                    </a:extLst>
                  </p:cNvPr>
                  <p:cNvGrpSpPr/>
                  <p:nvPr/>
                </p:nvGrpSpPr>
                <p:grpSpPr>
                  <a:xfrm rot="402711">
                    <a:off x="4232336" y="3595392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208" name="Oval 207">
                      <a:extLst>
                        <a:ext uri="{FF2B5EF4-FFF2-40B4-BE49-F238E27FC236}">
                          <a16:creationId xmlns:a16="http://schemas.microsoft.com/office/drawing/2014/main" id="{B983AF3E-173D-CF4A-A620-DDDD1A4051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9" name="Oval 208">
                      <a:extLst>
                        <a:ext uri="{FF2B5EF4-FFF2-40B4-BE49-F238E27FC236}">
                          <a16:creationId xmlns:a16="http://schemas.microsoft.com/office/drawing/2014/main" id="{9826419C-A6DC-DD44-A298-2452BF8226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sp>
              <p:nvSpPr>
                <p:cNvPr id="192" name="Oval 191">
                  <a:extLst>
                    <a:ext uri="{FF2B5EF4-FFF2-40B4-BE49-F238E27FC236}">
                      <a16:creationId xmlns:a16="http://schemas.microsoft.com/office/drawing/2014/main" id="{DD116364-7503-1D45-8A7D-C16D63347C79}"/>
                    </a:ext>
                  </a:extLst>
                </p:cNvPr>
                <p:cNvSpPr/>
                <p:nvPr/>
              </p:nvSpPr>
              <p:spPr>
                <a:xfrm rot="8149729">
                  <a:off x="7679727" y="3161217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Oval 192">
                  <a:extLst>
                    <a:ext uri="{FF2B5EF4-FFF2-40B4-BE49-F238E27FC236}">
                      <a16:creationId xmlns:a16="http://schemas.microsoft.com/office/drawing/2014/main" id="{21E4C6B8-017D-184C-A8D0-2BFCA815FF78}"/>
                    </a:ext>
                  </a:extLst>
                </p:cNvPr>
                <p:cNvSpPr/>
                <p:nvPr/>
              </p:nvSpPr>
              <p:spPr>
                <a:xfrm rot="8149729">
                  <a:off x="7573494" y="3151284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Oval 193">
                  <a:extLst>
                    <a:ext uri="{FF2B5EF4-FFF2-40B4-BE49-F238E27FC236}">
                      <a16:creationId xmlns:a16="http://schemas.microsoft.com/office/drawing/2014/main" id="{968F0F29-21DD-C84F-B25E-1A57555D2966}"/>
                    </a:ext>
                  </a:extLst>
                </p:cNvPr>
                <p:cNvSpPr/>
                <p:nvPr/>
              </p:nvSpPr>
              <p:spPr>
                <a:xfrm rot="2211058">
                  <a:off x="7313141" y="343661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Oval 194">
                  <a:extLst>
                    <a:ext uri="{FF2B5EF4-FFF2-40B4-BE49-F238E27FC236}">
                      <a16:creationId xmlns:a16="http://schemas.microsoft.com/office/drawing/2014/main" id="{AAA2812B-1CEE-7645-897A-EB90B7D29209}"/>
                    </a:ext>
                  </a:extLst>
                </p:cNvPr>
                <p:cNvSpPr/>
                <p:nvPr/>
              </p:nvSpPr>
              <p:spPr>
                <a:xfrm rot="2211058">
                  <a:off x="7319906" y="3563189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Oval 195">
                  <a:extLst>
                    <a:ext uri="{FF2B5EF4-FFF2-40B4-BE49-F238E27FC236}">
                      <a16:creationId xmlns:a16="http://schemas.microsoft.com/office/drawing/2014/main" id="{45F0D79D-AFDA-6F41-883E-B31D9D61E38C}"/>
                    </a:ext>
                  </a:extLst>
                </p:cNvPr>
                <p:cNvSpPr/>
                <p:nvPr/>
              </p:nvSpPr>
              <p:spPr>
                <a:xfrm rot="4663464">
                  <a:off x="7523527" y="3830660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Oval 196">
                  <a:extLst>
                    <a:ext uri="{FF2B5EF4-FFF2-40B4-BE49-F238E27FC236}">
                      <a16:creationId xmlns:a16="http://schemas.microsoft.com/office/drawing/2014/main" id="{1885C8D3-EE47-4148-8618-F6E782C292E5}"/>
                    </a:ext>
                  </a:extLst>
                </p:cNvPr>
                <p:cNvSpPr/>
                <p:nvPr/>
              </p:nvSpPr>
              <p:spPr>
                <a:xfrm rot="4663464">
                  <a:off x="7631432" y="385386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74383646-4D95-B244-9BDB-2A9C06AC24CC}"/>
                    </a:ext>
                  </a:extLst>
                </p:cNvPr>
                <p:cNvSpPr/>
                <p:nvPr/>
              </p:nvSpPr>
              <p:spPr>
                <a:xfrm rot="2211058">
                  <a:off x="9013195" y="3396215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4C4221BF-EE8C-F041-A202-E193E659F6A5}"/>
                    </a:ext>
                  </a:extLst>
                </p:cNvPr>
                <p:cNvSpPr/>
                <p:nvPr/>
              </p:nvSpPr>
              <p:spPr>
                <a:xfrm rot="2211058">
                  <a:off x="9009914" y="3502695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DD6E21CB-7CEB-F94A-BFDD-58514257F485}"/>
                    </a:ext>
                  </a:extLst>
                </p:cNvPr>
                <p:cNvSpPr/>
                <p:nvPr/>
              </p:nvSpPr>
              <p:spPr>
                <a:xfrm rot="7692622">
                  <a:off x="8798421" y="31482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01" name="Oval 200">
                  <a:extLst>
                    <a:ext uri="{FF2B5EF4-FFF2-40B4-BE49-F238E27FC236}">
                      <a16:creationId xmlns:a16="http://schemas.microsoft.com/office/drawing/2014/main" id="{FD62F5E9-2255-9742-9A16-7BE7EDBA811B}"/>
                    </a:ext>
                  </a:extLst>
                </p:cNvPr>
                <p:cNvSpPr/>
                <p:nvPr/>
              </p:nvSpPr>
              <p:spPr>
                <a:xfrm rot="7692622">
                  <a:off x="8701857" y="3152486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pic>
              <p:nvPicPr>
                <p:cNvPr id="202" name="Picture 2">
                  <a:extLst>
                    <a:ext uri="{FF2B5EF4-FFF2-40B4-BE49-F238E27FC236}">
                      <a16:creationId xmlns:a16="http://schemas.microsoft.com/office/drawing/2014/main" id="{E01C067C-039F-3A48-84B8-09B627F19DB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205" t="53390" r="30906"/>
                <a:stretch/>
              </p:blipFill>
              <p:spPr bwMode="auto">
                <a:xfrm>
                  <a:off x="7872176" y="3429000"/>
                  <a:ext cx="669164" cy="2790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89" name="Arc 188">
                <a:extLst>
                  <a:ext uri="{FF2B5EF4-FFF2-40B4-BE49-F238E27FC236}">
                    <a16:creationId xmlns:a16="http://schemas.microsoft.com/office/drawing/2014/main" id="{85DFAA83-79C9-6F4C-972B-C67CEC75E09C}"/>
                  </a:ext>
                </a:extLst>
              </p:cNvPr>
              <p:cNvSpPr/>
              <p:nvPr/>
            </p:nvSpPr>
            <p:spPr>
              <a:xfrm flipH="1" flipV="1">
                <a:off x="2260750" y="2129558"/>
                <a:ext cx="574980" cy="1214487"/>
              </a:xfrm>
              <a:prstGeom prst="arc">
                <a:avLst>
                  <a:gd name="adj1" fmla="val 11137144"/>
                  <a:gd name="adj2" fmla="val 19542049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0D3EA450-7A6A-3C43-8F09-E2750567DA98}"/>
                </a:ext>
              </a:extLst>
            </p:cNvPr>
            <p:cNvGrpSpPr/>
            <p:nvPr/>
          </p:nvGrpSpPr>
          <p:grpSpPr>
            <a:xfrm>
              <a:off x="1645195" y="5195941"/>
              <a:ext cx="8116507" cy="1350461"/>
              <a:chOff x="1908415" y="1998166"/>
              <a:chExt cx="8116507" cy="1350461"/>
            </a:xfrm>
          </p:grpSpPr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39550B3A-2819-E94A-9566-F3454D4859EC}"/>
                  </a:ext>
                </a:extLst>
              </p:cNvPr>
              <p:cNvGrpSpPr/>
              <p:nvPr/>
            </p:nvGrpSpPr>
            <p:grpSpPr>
              <a:xfrm>
                <a:off x="1908415" y="1998166"/>
                <a:ext cx="8116507" cy="861774"/>
                <a:chOff x="2193102" y="3081578"/>
                <a:chExt cx="8116507" cy="861774"/>
              </a:xfrm>
            </p:grpSpPr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8DB311E-486D-8F41-A0FC-5358F1C83211}"/>
                    </a:ext>
                  </a:extLst>
                </p:cNvPr>
                <p:cNvSpPr txBox="1"/>
                <p:nvPr/>
              </p:nvSpPr>
              <p:spPr>
                <a:xfrm>
                  <a:off x="7348263" y="3081578"/>
                  <a:ext cx="2961346" cy="861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0" dirty="0"/>
                    <a:t>O     O</a:t>
                  </a:r>
                </a:p>
              </p:txBody>
            </p:sp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4C2B6AC9-BF61-074A-8FFB-FBF8775D0DAC}"/>
                    </a:ext>
                  </a:extLst>
                </p:cNvPr>
                <p:cNvGrpSpPr/>
                <p:nvPr/>
              </p:nvGrpSpPr>
              <p:grpSpPr>
                <a:xfrm>
                  <a:off x="2193102" y="3174557"/>
                  <a:ext cx="1989129" cy="704692"/>
                  <a:chOff x="4232109" y="3043101"/>
                  <a:chExt cx="1989129" cy="704692"/>
                </a:xfrm>
              </p:grpSpPr>
              <p:pic>
                <p:nvPicPr>
                  <p:cNvPr id="175" name="Picture 2">
                    <a:extLst>
                      <a:ext uri="{FF2B5EF4-FFF2-40B4-BE49-F238E27FC236}">
                        <a16:creationId xmlns:a16="http://schemas.microsoft.com/office/drawing/2014/main" id="{C71B534D-C714-7948-BC9C-B02AC96ED7A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329906" y="3102677"/>
                    <a:ext cx="1766094" cy="59867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176" name="Group 175">
                    <a:extLst>
                      <a:ext uri="{FF2B5EF4-FFF2-40B4-BE49-F238E27FC236}">
                        <a16:creationId xmlns:a16="http://schemas.microsoft.com/office/drawing/2014/main" id="{3E50C2A5-EFA3-C04D-A81D-B8E0AB12D965}"/>
                      </a:ext>
                    </a:extLst>
                  </p:cNvPr>
                  <p:cNvGrpSpPr/>
                  <p:nvPr/>
                </p:nvGrpSpPr>
                <p:grpSpPr>
                  <a:xfrm rot="402711">
                    <a:off x="6078811" y="3043101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186" name="Oval 185">
                      <a:extLst>
                        <a:ext uri="{FF2B5EF4-FFF2-40B4-BE49-F238E27FC236}">
                          <a16:creationId xmlns:a16="http://schemas.microsoft.com/office/drawing/2014/main" id="{B35CD7A7-3F7B-A44C-BD23-879CBA75CB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7" name="Oval 186">
                      <a:extLst>
                        <a:ext uri="{FF2B5EF4-FFF2-40B4-BE49-F238E27FC236}">
                          <a16:creationId xmlns:a16="http://schemas.microsoft.com/office/drawing/2014/main" id="{3D76493B-B0BF-DB4F-8732-8CC0A70862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77" name="Group 176">
                    <a:extLst>
                      <a:ext uri="{FF2B5EF4-FFF2-40B4-BE49-F238E27FC236}">
                        <a16:creationId xmlns:a16="http://schemas.microsoft.com/office/drawing/2014/main" id="{0E9D7E67-5DD7-7349-B07C-990D557EB7FE}"/>
                      </a:ext>
                    </a:extLst>
                  </p:cNvPr>
                  <p:cNvGrpSpPr/>
                  <p:nvPr/>
                </p:nvGrpSpPr>
                <p:grpSpPr>
                  <a:xfrm rot="4663464">
                    <a:off x="6067978" y="3593605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184" name="Oval 183">
                      <a:extLst>
                        <a:ext uri="{FF2B5EF4-FFF2-40B4-BE49-F238E27FC236}">
                          <a16:creationId xmlns:a16="http://schemas.microsoft.com/office/drawing/2014/main" id="{5ADEA101-9B92-4E45-B1FB-36268F68E2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5" name="Oval 184">
                      <a:extLst>
                        <a:ext uri="{FF2B5EF4-FFF2-40B4-BE49-F238E27FC236}">
                          <a16:creationId xmlns:a16="http://schemas.microsoft.com/office/drawing/2014/main" id="{98893623-15FD-AF4C-9B0D-F645D8924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78" name="Group 177">
                    <a:extLst>
                      <a:ext uri="{FF2B5EF4-FFF2-40B4-BE49-F238E27FC236}">
                        <a16:creationId xmlns:a16="http://schemas.microsoft.com/office/drawing/2014/main" id="{90E24D2C-8785-7D49-B630-AC6E5A6B6437}"/>
                      </a:ext>
                    </a:extLst>
                  </p:cNvPr>
                  <p:cNvGrpSpPr/>
                  <p:nvPr/>
                </p:nvGrpSpPr>
                <p:grpSpPr>
                  <a:xfrm rot="4663464">
                    <a:off x="4237096" y="3047788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182" name="Oval 181">
                      <a:extLst>
                        <a:ext uri="{FF2B5EF4-FFF2-40B4-BE49-F238E27FC236}">
                          <a16:creationId xmlns:a16="http://schemas.microsoft.com/office/drawing/2014/main" id="{ABEC46E6-05C5-814C-B0A9-73B59D812C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3" name="Oval 182">
                      <a:extLst>
                        <a:ext uri="{FF2B5EF4-FFF2-40B4-BE49-F238E27FC236}">
                          <a16:creationId xmlns:a16="http://schemas.microsoft.com/office/drawing/2014/main" id="{1577FAB0-7A12-AF47-ABE1-1DD81283B5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79" name="Group 178">
                    <a:extLst>
                      <a:ext uri="{FF2B5EF4-FFF2-40B4-BE49-F238E27FC236}">
                        <a16:creationId xmlns:a16="http://schemas.microsoft.com/office/drawing/2014/main" id="{17A13C0D-8DCE-3F49-9105-806E4B669B97}"/>
                      </a:ext>
                    </a:extLst>
                  </p:cNvPr>
                  <p:cNvGrpSpPr/>
                  <p:nvPr/>
                </p:nvGrpSpPr>
                <p:grpSpPr>
                  <a:xfrm rot="402711">
                    <a:off x="4232336" y="3595392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180" name="Oval 179">
                      <a:extLst>
                        <a:ext uri="{FF2B5EF4-FFF2-40B4-BE49-F238E27FC236}">
                          <a16:creationId xmlns:a16="http://schemas.microsoft.com/office/drawing/2014/main" id="{F8DB9086-2853-F74B-AC80-EF35CA75D8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1" name="Oval 180">
                      <a:extLst>
                        <a:ext uri="{FF2B5EF4-FFF2-40B4-BE49-F238E27FC236}">
                          <a16:creationId xmlns:a16="http://schemas.microsoft.com/office/drawing/2014/main" id="{22BF1BFF-CD01-5541-BFF2-0F74E4B814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BF19E3BD-F2A3-0D4A-9569-0B5E4FFAB842}"/>
                    </a:ext>
                  </a:extLst>
                </p:cNvPr>
                <p:cNvSpPr/>
                <p:nvPr/>
              </p:nvSpPr>
              <p:spPr>
                <a:xfrm rot="8149729">
                  <a:off x="7679727" y="3161217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Oval 164">
                  <a:extLst>
                    <a:ext uri="{FF2B5EF4-FFF2-40B4-BE49-F238E27FC236}">
                      <a16:creationId xmlns:a16="http://schemas.microsoft.com/office/drawing/2014/main" id="{1196045B-49EB-F64A-BE40-9BA278402537}"/>
                    </a:ext>
                  </a:extLst>
                </p:cNvPr>
                <p:cNvSpPr/>
                <p:nvPr/>
              </p:nvSpPr>
              <p:spPr>
                <a:xfrm rot="8149729">
                  <a:off x="7573494" y="3151284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703F15A2-896B-8848-98D6-BFC8E77BD978}"/>
                    </a:ext>
                  </a:extLst>
                </p:cNvPr>
                <p:cNvSpPr/>
                <p:nvPr/>
              </p:nvSpPr>
              <p:spPr>
                <a:xfrm rot="2211058">
                  <a:off x="7313141" y="343661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30B8A841-9A5D-0847-B53E-B9BDA5D4B764}"/>
                    </a:ext>
                  </a:extLst>
                </p:cNvPr>
                <p:cNvSpPr/>
                <p:nvPr/>
              </p:nvSpPr>
              <p:spPr>
                <a:xfrm rot="2211058">
                  <a:off x="7319906" y="3563189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DDEE623D-5B2C-8548-ADF7-2E55A338A347}"/>
                    </a:ext>
                  </a:extLst>
                </p:cNvPr>
                <p:cNvSpPr/>
                <p:nvPr/>
              </p:nvSpPr>
              <p:spPr>
                <a:xfrm rot="4663464">
                  <a:off x="8755169" y="3811999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5BB75E59-65DB-2345-A9A7-F6E56B47EAE9}"/>
                    </a:ext>
                  </a:extLst>
                </p:cNvPr>
                <p:cNvSpPr/>
                <p:nvPr/>
              </p:nvSpPr>
              <p:spPr>
                <a:xfrm rot="4663464">
                  <a:off x="7631432" y="385386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Oval 169">
                  <a:extLst>
                    <a:ext uri="{FF2B5EF4-FFF2-40B4-BE49-F238E27FC236}">
                      <a16:creationId xmlns:a16="http://schemas.microsoft.com/office/drawing/2014/main" id="{7D725C9E-66F5-504F-BA3A-673209726781}"/>
                    </a:ext>
                  </a:extLst>
                </p:cNvPr>
                <p:cNvSpPr/>
                <p:nvPr/>
              </p:nvSpPr>
              <p:spPr>
                <a:xfrm rot="2211058">
                  <a:off x="9013195" y="3396215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4CCBD6F0-2CBE-0641-857A-5000DCF019F7}"/>
                    </a:ext>
                  </a:extLst>
                </p:cNvPr>
                <p:cNvSpPr/>
                <p:nvPr/>
              </p:nvSpPr>
              <p:spPr>
                <a:xfrm rot="2211058">
                  <a:off x="9009914" y="3502695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C6B68E82-1413-B84E-A5E5-0F00A52ED7B4}"/>
                    </a:ext>
                  </a:extLst>
                </p:cNvPr>
                <p:cNvSpPr/>
                <p:nvPr/>
              </p:nvSpPr>
              <p:spPr>
                <a:xfrm rot="7692622">
                  <a:off x="8798421" y="31482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3" name="Oval 172">
                  <a:extLst>
                    <a:ext uri="{FF2B5EF4-FFF2-40B4-BE49-F238E27FC236}">
                      <a16:creationId xmlns:a16="http://schemas.microsoft.com/office/drawing/2014/main" id="{734C22CA-DA61-1745-B9AA-2AE70D5F6C25}"/>
                    </a:ext>
                  </a:extLst>
                </p:cNvPr>
                <p:cNvSpPr/>
                <p:nvPr/>
              </p:nvSpPr>
              <p:spPr>
                <a:xfrm rot="7692622">
                  <a:off x="8701857" y="3152486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pic>
              <p:nvPicPr>
                <p:cNvPr id="174" name="Picture 2">
                  <a:extLst>
                    <a:ext uri="{FF2B5EF4-FFF2-40B4-BE49-F238E27FC236}">
                      <a16:creationId xmlns:a16="http://schemas.microsoft.com/office/drawing/2014/main" id="{392BCDEC-21BD-3140-980A-E274F776B1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205" t="53390" r="30906"/>
                <a:stretch/>
              </p:blipFill>
              <p:spPr bwMode="auto">
                <a:xfrm>
                  <a:off x="7872176" y="3429000"/>
                  <a:ext cx="669164" cy="2790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60" name="Arc 159">
                <a:extLst>
                  <a:ext uri="{FF2B5EF4-FFF2-40B4-BE49-F238E27FC236}">
                    <a16:creationId xmlns:a16="http://schemas.microsoft.com/office/drawing/2014/main" id="{A250DCF6-BFD0-BA40-90A0-CB57EF7D305E}"/>
                  </a:ext>
                </a:extLst>
              </p:cNvPr>
              <p:cNvSpPr/>
              <p:nvPr/>
            </p:nvSpPr>
            <p:spPr>
              <a:xfrm flipH="1" flipV="1">
                <a:off x="2260750" y="2129558"/>
                <a:ext cx="574980" cy="1214487"/>
              </a:xfrm>
              <a:prstGeom prst="arc">
                <a:avLst>
                  <a:gd name="adj1" fmla="val 11137144"/>
                  <a:gd name="adj2" fmla="val 19542049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Arc 160">
                <a:extLst>
                  <a:ext uri="{FF2B5EF4-FFF2-40B4-BE49-F238E27FC236}">
                    <a16:creationId xmlns:a16="http://schemas.microsoft.com/office/drawing/2014/main" id="{0F5B8CAB-F40D-4344-B0A3-8FF747363646}"/>
                  </a:ext>
                </a:extLst>
              </p:cNvPr>
              <p:cNvSpPr/>
              <p:nvPr/>
            </p:nvSpPr>
            <p:spPr>
              <a:xfrm flipV="1">
                <a:off x="2969109" y="2150167"/>
                <a:ext cx="567099" cy="1198460"/>
              </a:xfrm>
              <a:prstGeom prst="arc">
                <a:avLst>
                  <a:gd name="adj1" fmla="val 11137144"/>
                  <a:gd name="adj2" fmla="val 19542049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0E64183B-6B64-E240-A9C1-3C91FAEE53EC}"/>
                </a:ext>
              </a:extLst>
            </p:cNvPr>
            <p:cNvGrpSpPr/>
            <p:nvPr/>
          </p:nvGrpSpPr>
          <p:grpSpPr>
            <a:xfrm>
              <a:off x="1818900" y="3250333"/>
              <a:ext cx="8116507" cy="861774"/>
              <a:chOff x="2193102" y="3081578"/>
              <a:chExt cx="8116507" cy="861774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E44F4A69-315D-B34B-B1D1-1497369AF6FA}"/>
                  </a:ext>
                </a:extLst>
              </p:cNvPr>
              <p:cNvSpPr txBox="1"/>
              <p:nvPr/>
            </p:nvSpPr>
            <p:spPr>
              <a:xfrm>
                <a:off x="7348263" y="3081578"/>
                <a:ext cx="296134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dirty="0"/>
                  <a:t>O     O</a:t>
                </a:r>
              </a:p>
            </p:txBody>
          </p:sp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62D851B9-D115-BA40-93E3-C55970D87B74}"/>
                  </a:ext>
                </a:extLst>
              </p:cNvPr>
              <p:cNvGrpSpPr/>
              <p:nvPr/>
            </p:nvGrpSpPr>
            <p:grpSpPr>
              <a:xfrm>
                <a:off x="2193102" y="3174557"/>
                <a:ext cx="1989129" cy="704692"/>
                <a:chOff x="4232109" y="3043101"/>
                <a:chExt cx="1989129" cy="704692"/>
              </a:xfrm>
            </p:grpSpPr>
            <p:pic>
              <p:nvPicPr>
                <p:cNvPr id="146" name="Picture 2">
                  <a:extLst>
                    <a:ext uri="{FF2B5EF4-FFF2-40B4-BE49-F238E27FC236}">
                      <a16:creationId xmlns:a16="http://schemas.microsoft.com/office/drawing/2014/main" id="{3B97CABD-8FBF-8A44-92FC-96CD96B4C9B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29906" y="3102677"/>
                  <a:ext cx="1766094" cy="5986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035F2D13-FDD3-2448-8F41-03F4DBA8A5FF}"/>
                    </a:ext>
                  </a:extLst>
                </p:cNvPr>
                <p:cNvGrpSpPr/>
                <p:nvPr/>
              </p:nvGrpSpPr>
              <p:grpSpPr>
                <a:xfrm rot="402711">
                  <a:off x="6078811" y="3043101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57" name="Oval 156">
                    <a:extLst>
                      <a:ext uri="{FF2B5EF4-FFF2-40B4-BE49-F238E27FC236}">
                        <a16:creationId xmlns:a16="http://schemas.microsoft.com/office/drawing/2014/main" id="{47540E27-4028-1245-B6C4-9F69F2E29EED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8" name="Oval 157">
                    <a:extLst>
                      <a:ext uri="{FF2B5EF4-FFF2-40B4-BE49-F238E27FC236}">
                        <a16:creationId xmlns:a16="http://schemas.microsoft.com/office/drawing/2014/main" id="{08A78A7A-2AB3-C34F-BA2B-8BE8210BAC8C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3AD2287D-07FD-2741-B4B2-08B094257627}"/>
                    </a:ext>
                  </a:extLst>
                </p:cNvPr>
                <p:cNvGrpSpPr/>
                <p:nvPr/>
              </p:nvGrpSpPr>
              <p:grpSpPr>
                <a:xfrm rot="4663464">
                  <a:off x="6067978" y="3593605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55" name="Oval 154">
                    <a:extLst>
                      <a:ext uri="{FF2B5EF4-FFF2-40B4-BE49-F238E27FC236}">
                        <a16:creationId xmlns:a16="http://schemas.microsoft.com/office/drawing/2014/main" id="{81C674BC-13E7-F643-83D7-A095929A4BB4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6" name="Oval 155">
                    <a:extLst>
                      <a:ext uri="{FF2B5EF4-FFF2-40B4-BE49-F238E27FC236}">
                        <a16:creationId xmlns:a16="http://schemas.microsoft.com/office/drawing/2014/main" id="{09758268-958A-CD45-BFFB-77D0F16D9546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D1F8207D-F248-CF46-8C3F-5B37B76B66DC}"/>
                    </a:ext>
                  </a:extLst>
                </p:cNvPr>
                <p:cNvGrpSpPr/>
                <p:nvPr/>
              </p:nvGrpSpPr>
              <p:grpSpPr>
                <a:xfrm rot="4663464">
                  <a:off x="4237096" y="3047788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53" name="Oval 152">
                    <a:extLst>
                      <a:ext uri="{FF2B5EF4-FFF2-40B4-BE49-F238E27FC236}">
                        <a16:creationId xmlns:a16="http://schemas.microsoft.com/office/drawing/2014/main" id="{5781D2D2-8EFE-9C4A-BC2E-A717A67C3474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4" name="Oval 153">
                    <a:extLst>
                      <a:ext uri="{FF2B5EF4-FFF2-40B4-BE49-F238E27FC236}">
                        <a16:creationId xmlns:a16="http://schemas.microsoft.com/office/drawing/2014/main" id="{301E0B34-6934-7042-B539-BEE4EF752FBE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358D972D-7DD7-2342-BFCA-FD2E8F802039}"/>
                    </a:ext>
                  </a:extLst>
                </p:cNvPr>
                <p:cNvGrpSpPr/>
                <p:nvPr/>
              </p:nvGrpSpPr>
              <p:grpSpPr>
                <a:xfrm rot="402711">
                  <a:off x="4232336" y="3595392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51" name="Oval 150">
                    <a:extLst>
                      <a:ext uri="{FF2B5EF4-FFF2-40B4-BE49-F238E27FC236}">
                        <a16:creationId xmlns:a16="http://schemas.microsoft.com/office/drawing/2014/main" id="{22834611-EEBB-7549-B322-AF4A7F7B7DBB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" name="Oval 151">
                    <a:extLst>
                      <a:ext uri="{FF2B5EF4-FFF2-40B4-BE49-F238E27FC236}">
                        <a16:creationId xmlns:a16="http://schemas.microsoft.com/office/drawing/2014/main" id="{A4A0CD89-5F00-4142-93E2-542328808552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EAEACAB3-7D9E-9D46-AA3C-9B3B3C09FEB4}"/>
                  </a:ext>
                </a:extLst>
              </p:cNvPr>
              <p:cNvSpPr/>
              <p:nvPr/>
            </p:nvSpPr>
            <p:spPr>
              <a:xfrm rot="8149729">
                <a:off x="7679727" y="3161217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CB7CDFD-0CEF-FB40-B9E1-A9F4CA527984}"/>
                  </a:ext>
                </a:extLst>
              </p:cNvPr>
              <p:cNvSpPr/>
              <p:nvPr/>
            </p:nvSpPr>
            <p:spPr>
              <a:xfrm rot="8149729">
                <a:off x="7573494" y="3151284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16F2F888-F95C-A344-84B2-F2EED394F42D}"/>
                  </a:ext>
                </a:extLst>
              </p:cNvPr>
              <p:cNvSpPr/>
              <p:nvPr/>
            </p:nvSpPr>
            <p:spPr>
              <a:xfrm rot="2211058">
                <a:off x="7313141" y="343661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EE0C1188-6AC3-5F47-88D7-3C61FB60B091}"/>
                  </a:ext>
                </a:extLst>
              </p:cNvPr>
              <p:cNvSpPr/>
              <p:nvPr/>
            </p:nvSpPr>
            <p:spPr>
              <a:xfrm rot="2211058">
                <a:off x="7319906" y="3563189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B631ED4D-0E51-2140-BA36-9414A0D90C61}"/>
                  </a:ext>
                </a:extLst>
              </p:cNvPr>
              <p:cNvSpPr/>
              <p:nvPr/>
            </p:nvSpPr>
            <p:spPr>
              <a:xfrm rot="4663464">
                <a:off x="8680521" y="3849321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07B88CEC-0A51-454A-8A75-F4FB06CE8DE7}"/>
                  </a:ext>
                </a:extLst>
              </p:cNvPr>
              <p:cNvSpPr/>
              <p:nvPr/>
            </p:nvSpPr>
            <p:spPr>
              <a:xfrm rot="4663464">
                <a:off x="8844409" y="385386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1A2F2DC3-3482-B84D-A2C8-D51C26F36EA6}"/>
                  </a:ext>
                </a:extLst>
              </p:cNvPr>
              <p:cNvSpPr/>
              <p:nvPr/>
            </p:nvSpPr>
            <p:spPr>
              <a:xfrm rot="2211058">
                <a:off x="9013195" y="3396215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64811BAA-5C19-9D40-AF7D-2F1129268C69}"/>
                  </a:ext>
                </a:extLst>
              </p:cNvPr>
              <p:cNvSpPr/>
              <p:nvPr/>
            </p:nvSpPr>
            <p:spPr>
              <a:xfrm rot="2211058">
                <a:off x="9009914" y="3502695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07FA641-5C8B-DE47-A363-4CF5C6A8E54A}"/>
                  </a:ext>
                </a:extLst>
              </p:cNvPr>
              <p:cNvSpPr/>
              <p:nvPr/>
            </p:nvSpPr>
            <p:spPr>
              <a:xfrm rot="7692622">
                <a:off x="8798421" y="31482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77D4243E-615C-074D-BAA2-CBFDFCB9B2BA}"/>
                  </a:ext>
                </a:extLst>
              </p:cNvPr>
              <p:cNvSpPr/>
              <p:nvPr/>
            </p:nvSpPr>
            <p:spPr>
              <a:xfrm rot="7692622">
                <a:off x="8701857" y="3152486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pic>
            <p:nvPicPr>
              <p:cNvPr id="145" name="Picture 2">
                <a:extLst>
                  <a:ext uri="{FF2B5EF4-FFF2-40B4-BE49-F238E27FC236}">
                    <a16:creationId xmlns:a16="http://schemas.microsoft.com/office/drawing/2014/main" id="{695A0825-91C6-E14D-8894-13D5E73057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205" t="53390" r="30906"/>
              <a:stretch/>
            </p:blipFill>
            <p:spPr bwMode="auto">
              <a:xfrm>
                <a:off x="7872176" y="3429000"/>
                <a:ext cx="669164" cy="279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5" name="Arc 124">
              <a:extLst>
                <a:ext uri="{FF2B5EF4-FFF2-40B4-BE49-F238E27FC236}">
                  <a16:creationId xmlns:a16="http://schemas.microsoft.com/office/drawing/2014/main" id="{2E8FB6AF-07E7-F944-9D83-ADE74D5517C0}"/>
                </a:ext>
              </a:extLst>
            </p:cNvPr>
            <p:cNvSpPr/>
            <p:nvPr/>
          </p:nvSpPr>
          <p:spPr>
            <a:xfrm flipV="1">
              <a:off x="2746215" y="3381724"/>
              <a:ext cx="521972" cy="1198459"/>
            </a:xfrm>
            <a:prstGeom prst="arc">
              <a:avLst>
                <a:gd name="adj1" fmla="val 11137144"/>
                <a:gd name="adj2" fmla="val 19542049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2B41D628-FDCD-F346-9FD2-90F2E70B58B2}"/>
                </a:ext>
              </a:extLst>
            </p:cNvPr>
            <p:cNvGrpSpPr/>
            <p:nvPr/>
          </p:nvGrpSpPr>
          <p:grpSpPr>
            <a:xfrm>
              <a:off x="4504273" y="3244212"/>
              <a:ext cx="1917336" cy="445854"/>
              <a:chOff x="4504273" y="3244212"/>
              <a:chExt cx="1917336" cy="445854"/>
            </a:xfrm>
          </p:grpSpPr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233B5B7A-98AA-C141-88C2-18F191885C37}"/>
                  </a:ext>
                </a:extLst>
              </p:cNvPr>
              <p:cNvCxnSpPr/>
              <p:nvPr/>
            </p:nvCxnSpPr>
            <p:spPr>
              <a:xfrm>
                <a:off x="4504273" y="3690066"/>
                <a:ext cx="1911208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5DDB25ED-DF50-C849-9E12-3E58F1927FD6}"/>
                  </a:ext>
                </a:extLst>
              </p:cNvPr>
              <p:cNvSpPr/>
              <p:nvPr/>
            </p:nvSpPr>
            <p:spPr>
              <a:xfrm>
                <a:off x="4627143" y="3244212"/>
                <a:ext cx="17944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/>
                  <a:t>electron-pushing</a:t>
                </a:r>
                <a:endParaRPr lang="en-US" dirty="0"/>
              </a:p>
            </p:txBody>
          </p:sp>
        </p:grp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63012F0E-4097-6345-99CF-F61390361734}"/>
                </a:ext>
              </a:extLst>
            </p:cNvPr>
            <p:cNvCxnSpPr/>
            <p:nvPr/>
          </p:nvCxnSpPr>
          <p:spPr>
            <a:xfrm>
              <a:off x="4432633" y="1976521"/>
              <a:ext cx="1911208" cy="0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95B9977E-B2C3-1740-97B0-F1ED435A2CE8}"/>
                </a:ext>
              </a:extLst>
            </p:cNvPr>
            <p:cNvSpPr/>
            <p:nvPr/>
          </p:nvSpPr>
          <p:spPr>
            <a:xfrm>
              <a:off x="4555503" y="1530667"/>
              <a:ext cx="17944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electron-pushing</a:t>
              </a:r>
              <a:endParaRPr lang="en-US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82DDC399-6CF2-C14D-9EBD-D3E734405BEF}"/>
                </a:ext>
              </a:extLst>
            </p:cNvPr>
            <p:cNvCxnSpPr/>
            <p:nvPr/>
          </p:nvCxnSpPr>
          <p:spPr>
            <a:xfrm>
              <a:off x="4507385" y="5615285"/>
              <a:ext cx="1911208" cy="0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CE90E394-BF25-0547-8128-DDDA9F45303E}"/>
                </a:ext>
              </a:extLst>
            </p:cNvPr>
            <p:cNvSpPr/>
            <p:nvPr/>
          </p:nvSpPr>
          <p:spPr>
            <a:xfrm>
              <a:off x="4630255" y="5169431"/>
              <a:ext cx="17944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electron-pushing</a:t>
              </a:r>
              <a:endParaRPr lang="en-US" dirty="0"/>
            </a:p>
          </p:txBody>
        </p:sp>
      </p:grpSp>
      <p:sp>
        <p:nvSpPr>
          <p:cNvPr id="106" name="Title 1">
            <a:extLst>
              <a:ext uri="{FF2B5EF4-FFF2-40B4-BE49-F238E27FC236}">
                <a16:creationId xmlns:a16="http://schemas.microsoft.com/office/drawing/2014/main" id="{35E2AC47-7E0B-0E4F-887D-0DF8153A2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1999" cy="758525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A hack: electron reshuffling + resonance</a:t>
            </a:r>
            <a:endParaRPr lang="en-US" sz="3000" b="1" i="1" dirty="0">
              <a:latin typeface="+mn-lt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2C62C71-F5C9-3146-9146-95B82AA29FBD}"/>
              </a:ext>
            </a:extLst>
          </p:cNvPr>
          <p:cNvSpPr txBox="1"/>
          <p:nvPr/>
        </p:nvSpPr>
        <p:spPr>
          <a:xfrm>
            <a:off x="0" y="598534"/>
            <a:ext cx="11999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Electron-reshuffling</a:t>
            </a:r>
            <a:r>
              <a:rPr lang="en-US" sz="2400" dirty="0"/>
              <a:t>: exchanging a </a:t>
            </a:r>
            <a:r>
              <a:rPr lang="en-US" sz="2400" b="1" dirty="0"/>
              <a:t>bond</a:t>
            </a:r>
            <a:r>
              <a:rPr lang="en-US" sz="2400" dirty="0"/>
              <a:t> for </a:t>
            </a:r>
            <a:r>
              <a:rPr lang="en-US" sz="2400" b="1" dirty="0"/>
              <a:t>two electrons </a:t>
            </a:r>
            <a:r>
              <a:rPr lang="en-US" sz="2400" dirty="0"/>
              <a:t>(paired or unpaired), or </a:t>
            </a:r>
            <a:r>
              <a:rPr lang="en-US" sz="2400" b="1" dirty="0"/>
              <a:t>vice versa</a:t>
            </a:r>
            <a:r>
              <a:rPr lang="en-US" sz="2400" dirty="0"/>
              <a:t>. </a:t>
            </a:r>
            <a:endParaRPr lang="en-US" sz="24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EAAE239-3D84-C44A-A6D5-690F52AA113B}"/>
              </a:ext>
            </a:extLst>
          </p:cNvPr>
          <p:cNvSpPr txBox="1"/>
          <p:nvPr/>
        </p:nvSpPr>
        <p:spPr>
          <a:xfrm>
            <a:off x="9009667" y="4811818"/>
            <a:ext cx="3071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Almost an octet (7/8) on each oxygen.</a:t>
            </a:r>
          </a:p>
        </p:txBody>
      </p:sp>
    </p:spTree>
    <p:extLst>
      <p:ext uri="{BB962C8B-B14F-4D97-AF65-F5344CB8AC3E}">
        <p14:creationId xmlns:p14="http://schemas.microsoft.com/office/powerpoint/2010/main" val="1987316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2914</TotalTime>
  <Words>1727</Words>
  <Application>Microsoft Macintosh PowerPoint</Application>
  <PresentationFormat>Widescreen</PresentationFormat>
  <Paragraphs>266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Courier New</vt:lpstr>
      <vt:lpstr>Office Theme</vt:lpstr>
      <vt:lpstr>PowerPoint Presentation</vt:lpstr>
      <vt:lpstr>PowerPoint Presentation</vt:lpstr>
      <vt:lpstr>PowerPoint Presentation</vt:lpstr>
      <vt:lpstr>1. Molecules we know exist, but magnetic behavior tells a different story</vt:lpstr>
      <vt:lpstr>PowerPoint Presentation</vt:lpstr>
      <vt:lpstr>A hack: electron reshuffling + resonance</vt:lpstr>
      <vt:lpstr>A hack: electron reshuffling + resonance</vt:lpstr>
      <vt:lpstr>A hack: electron reshuffling + resonance</vt:lpstr>
      <vt:lpstr>A hack: electron reshuffling + resonance</vt:lpstr>
      <vt:lpstr>A hack: electron reshuffling + resonance</vt:lpstr>
      <vt:lpstr>PowerPoint Presentation</vt:lpstr>
      <vt:lpstr>A hack: electron reshuffling + resonance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Molecules we know exist, for which the valence method doesn’t work</vt:lpstr>
      <vt:lpstr>2. Molecules we know exist, for which the valence method doesn’t work</vt:lpstr>
      <vt:lpstr>2. Molecules we know exist, for which the valence method doesn’t work</vt:lpstr>
      <vt:lpstr>2. Molecules we know exist, for which the valence method doesn’t work</vt:lpstr>
      <vt:lpstr>Electron reshuffling + resonance hack to the rescue</vt:lpstr>
      <vt:lpstr>Electron reshuffling + resonance hack to the rescue</vt:lpstr>
      <vt:lpstr>Electron reshuffling + resonance hack to the rescue</vt:lpstr>
      <vt:lpstr>Electron reshuffling + resonance hack to the rescue</vt:lpstr>
      <vt:lpstr>Electron reshuffling + resonance hack to the rescue</vt:lpstr>
      <vt:lpstr>Electron reshuffling + resonance hack to the rescue</vt:lpstr>
      <vt:lpstr>Electron reshuffling + resonance hack to the rescue</vt:lpstr>
      <vt:lpstr>Electron reshuffling + resonance hack to the rescue</vt:lpstr>
      <vt:lpstr>Electron reshuffling + resonance hack to the rescue</vt:lpstr>
      <vt:lpstr>PowerPoint Presentation</vt:lpstr>
      <vt:lpstr>Electron reshuffling + resonance hack to the rescue</vt:lpstr>
      <vt:lpstr>Electron reshuffling + resonance hack to the rescue</vt:lpstr>
      <vt:lpstr>PowerPoint Presentation</vt:lpstr>
      <vt:lpstr>Expectations for bond strength</vt:lpstr>
      <vt:lpstr>PowerPoint Presentation</vt:lpstr>
      <vt:lpstr>Summary of our O3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Some exceptions to this way of thinking: the trade-in policy</dc:title>
  <dc:creator>Steven</dc:creator>
  <cp:lastModifiedBy>Steven</cp:lastModifiedBy>
  <cp:revision>166</cp:revision>
  <dcterms:created xsi:type="dcterms:W3CDTF">2021-03-12T21:05:15Z</dcterms:created>
  <dcterms:modified xsi:type="dcterms:W3CDTF">2022-03-26T15:09:37Z</dcterms:modified>
</cp:coreProperties>
</file>